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y="5143500" cx="9144000"/>
  <p:notesSz cx="6858000" cy="9144000"/>
  <p:embeddedFontLst>
    <p:embeddedFont>
      <p:font typeface="Quattrocento"/>
      <p:regular r:id="rId65"/>
      <p:bold r:id="rId66"/>
    </p:embeddedFont>
    <p:embeddedFont>
      <p:font typeface="Cutive"/>
      <p:regular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Quattrocento-bold.fntdata"/><Relationship Id="rId21" Type="http://schemas.openxmlformats.org/officeDocument/2006/relationships/slide" Target="slides/slide14.xml"/><Relationship Id="rId65" Type="http://schemas.openxmlformats.org/officeDocument/2006/relationships/font" Target="fonts/Quattrocento-regular.fntdata"/><Relationship Id="rId24" Type="http://schemas.openxmlformats.org/officeDocument/2006/relationships/slide" Target="slides/slide17.xml"/><Relationship Id="rId23" Type="http://schemas.openxmlformats.org/officeDocument/2006/relationships/slide" Target="slides/slide16.xml"/><Relationship Id="rId67" Type="http://schemas.openxmlformats.org/officeDocument/2006/relationships/font" Target="fonts/Cutive-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04be0a845_0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404be0a845_0_2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03" name="Google Shape;203;g404be0a845_0_2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404be0a845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404be0a845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80" name="Google Shape;280;g404be0a845_0_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404be0a845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404be0a845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89" name="Google Shape;289;g404be0a845_0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04be0a845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404be0a845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97" name="Google Shape;297;g404be0a845_0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04be0a845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404be0a845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05" name="Google Shape;305;g404be0a845_0_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404be0a845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404be0a845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13" name="Google Shape;313;g404be0a845_0_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04be0a845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404be0a845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21" name="Google Shape;321;g404be0a845_0_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404be0a845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404be0a845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29" name="Google Shape;329;g404be0a845_0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04be0a845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404be0a845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37" name="Google Shape;337;g404be0a845_0_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404be0a845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404be0a845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45" name="Google Shape;345;g404be0a845_0_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404be0a845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404be0a845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53" name="Google Shape;353;g404be0a845_0_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04be0a845_0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404be0a845_0_2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12" name="Google Shape;212;g404be0a845_0_2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04be0a845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404be0a845_0_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61" name="Google Shape;361;g404be0a845_0_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404be0a845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404be0a845_0_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69" name="Google Shape;369;g404be0a845_0_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404be0a845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404be0a845_0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77" name="Google Shape;377;g404be0a845_0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404be0a845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404be0a845_0_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86" name="Google Shape;386;g404be0a845_0_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04be0a845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404be0a845_0_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394" name="Google Shape;394;g404be0a845_0_10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404be0a845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404be0a845_0_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02" name="Google Shape;402;g404be0a845_0_1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404be0a845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404be0a845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10" name="Google Shape;410;g404be0a845_0_1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404be0a845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404be0a845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18" name="Google Shape;418;g404be0a845_0_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404be0a845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404be0a845_0_1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26" name="Google Shape;426;g404be0a845_0_1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404be0a845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404be0a845_0_1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34" name="Google Shape;434;g404be0a845_0_1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04be0a845_0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404be0a845_0_2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21" name="Google Shape;221;g404be0a845_0_2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404be0a845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404be0a845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404be0a845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404be0a845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404be0a845_0_3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404be0a845_0_3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52" name="Google Shape;452;g404be0a845_0_3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404be0a845_0_3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404be0a845_0_3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61" name="Google Shape;461;g404be0a845_0_3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404be0a845_0_3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404be0a845_0_3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69" name="Google Shape;469;g404be0a845_0_3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404be0a845_0_4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404be0a845_0_4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77" name="Google Shape;477;g404be0a845_0_4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404be0a845_0_4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404be0a845_0_4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85" name="Google Shape;485;g404be0a845_0_4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404be0a845_0_4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404be0a845_0_4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493" name="Google Shape;493;g404be0a845_0_4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404be0a845_0_4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404be0a845_0_4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01" name="Google Shape;501;g404be0a845_0_4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404be0a845_0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404be0a845_0_4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09" name="Google Shape;509;g404be0a845_0_4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04be0a845_0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404be0a845_0_2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30" name="Google Shape;230;g404be0a845_0_2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404be0a845_0_4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404be0a845_0_4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17" name="Google Shape;517;g404be0a845_0_4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404be0a845_0_4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404be0a845_0_4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26" name="Google Shape;526;g404be0a845_0_4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404be0a845_0_4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404be0a845_0_4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34" name="Google Shape;534;g404be0a845_0_4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404be0a845_0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404be0a845_0_4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42" name="Google Shape;542;g404be0a845_0_4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404be0a845_0_4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g404be0a845_0_4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50" name="Google Shape;550;g404be0a845_0_4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g404be0a845_0_4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g404be0a845_0_4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59" name="Google Shape;559;g404be0a845_0_4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g404be0a845_0_4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404be0a845_0_4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68" name="Google Shape;568;g404be0a845_0_4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404be0a845_0_4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404be0a845_0_4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77" name="Google Shape;577;g404be0a845_0_4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g404be0a845_0_4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404be0a845_0_4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85" name="Google Shape;585;g404be0a845_0_4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404be0a845_0_5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404be0a845_0_5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593" name="Google Shape;593;g404be0a845_0_5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04be0a845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404be0a845_0_2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38" name="Google Shape;238;g404be0a845_0_2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g404be0a845_0_5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g404be0a845_0_5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602" name="Google Shape;602;g404be0a845_0_5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g404be0a845_0_5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g404be0a845_0_5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611" name="Google Shape;611;g404be0a845_0_5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g404be0a845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404be0a845_0_5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620" name="Google Shape;620;g404be0a845_0_5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g404be0a845_0_5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404be0a845_0_5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628" name="Google Shape;628;g404be0a845_0_5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Google Shape;634;g404be0a845_0_5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404be0a845_0_5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636" name="Google Shape;636;g404be0a845_0_5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404be0a845_0_5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404be0a845_0_5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645" name="Google Shape;645;g404be0a845_0_5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g404be0a845_0_5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404be0a845_0_5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654" name="Google Shape;654;g404be0a845_0_5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g404be0a845_0_5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62" name="Google Shape;662;g404be0a845_0_5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04be0a845_0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404be0a845_0_2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47" name="Google Shape;247;g404be0a845_0_2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04be0a845_0_2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404be0a845_0_2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56" name="Google Shape;256;g404be0a845_0_2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04be0a845_0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404be0a845_0_2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t/>
            </a:r>
            <a:endParaRPr b="0" i="0" sz="1800" u="none" cap="none" strike="noStrike"/>
          </a:p>
        </p:txBody>
      </p:sp>
      <p:sp>
        <p:nvSpPr>
          <p:cNvPr id="265" name="Google Shape;265;g404be0a845_0_2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
              <a:t> </a:t>
            </a:r>
            <a:endParaRPr b="0" i="0" sz="12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04be0a84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04be0a84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58" name="Google Shape;58;p14"/>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1400"/>
              <a:buFont typeface="Calibri"/>
              <a:buNone/>
              <a:defRPr/>
            </a:lvl1pPr>
            <a:lvl2pPr indent="0" lvl="1" marL="457200" marR="0" rtl="0" algn="ctr">
              <a:spcBef>
                <a:spcPts val="560"/>
              </a:spcBef>
              <a:spcAft>
                <a:spcPts val="0"/>
              </a:spcAft>
              <a:buClr>
                <a:srgbClr val="888888"/>
              </a:buClr>
              <a:buSzPts val="1400"/>
              <a:buFont typeface="Calibri"/>
              <a:buNone/>
              <a:defRPr/>
            </a:lvl2pPr>
            <a:lvl3pPr indent="0" lvl="2" marL="914400" marR="0" rtl="0" algn="ctr">
              <a:spcBef>
                <a:spcPts val="480"/>
              </a:spcBef>
              <a:spcAft>
                <a:spcPts val="0"/>
              </a:spcAft>
              <a:buClr>
                <a:srgbClr val="888888"/>
              </a:buClr>
              <a:buSzPts val="1400"/>
              <a:buFont typeface="Calibri"/>
              <a:buNone/>
              <a:defRPr/>
            </a:lvl3pPr>
            <a:lvl4pPr indent="0" lvl="3" marL="1371600" marR="0" rtl="0" algn="ctr">
              <a:spcBef>
                <a:spcPts val="400"/>
              </a:spcBef>
              <a:spcAft>
                <a:spcPts val="0"/>
              </a:spcAft>
              <a:buClr>
                <a:srgbClr val="888888"/>
              </a:buClr>
              <a:buSzPts val="1400"/>
              <a:buFont typeface="Calibri"/>
              <a:buNone/>
              <a:defRPr/>
            </a:lvl4pPr>
            <a:lvl5pPr indent="0" lvl="4" marL="1828800" marR="0" rtl="0" algn="ctr">
              <a:spcBef>
                <a:spcPts val="400"/>
              </a:spcBef>
              <a:spcAft>
                <a:spcPts val="0"/>
              </a:spcAft>
              <a:buClr>
                <a:srgbClr val="888888"/>
              </a:buClr>
              <a:buSzPts val="1400"/>
              <a:buFont typeface="Calibri"/>
              <a:buNone/>
              <a:defRPr/>
            </a:lvl5pPr>
            <a:lvl6pPr indent="0" lvl="5" marL="2286000" marR="0" rtl="0" algn="ctr">
              <a:spcBef>
                <a:spcPts val="400"/>
              </a:spcBef>
              <a:spcAft>
                <a:spcPts val="0"/>
              </a:spcAft>
              <a:buClr>
                <a:srgbClr val="888888"/>
              </a:buClr>
              <a:buSzPts val="1400"/>
              <a:buFont typeface="Calibri"/>
              <a:buNone/>
              <a:defRPr/>
            </a:lvl6pPr>
            <a:lvl7pPr indent="0" lvl="6" marL="2743200" marR="0" rtl="0" algn="ctr">
              <a:spcBef>
                <a:spcPts val="400"/>
              </a:spcBef>
              <a:spcAft>
                <a:spcPts val="0"/>
              </a:spcAft>
              <a:buClr>
                <a:srgbClr val="888888"/>
              </a:buClr>
              <a:buSzPts val="1400"/>
              <a:buFont typeface="Calibri"/>
              <a:buNone/>
              <a:defRPr/>
            </a:lvl7pPr>
            <a:lvl8pPr indent="0" lvl="7" marL="3200400" marR="0" rtl="0" algn="ctr">
              <a:spcBef>
                <a:spcPts val="400"/>
              </a:spcBef>
              <a:spcAft>
                <a:spcPts val="0"/>
              </a:spcAft>
              <a:buClr>
                <a:srgbClr val="888888"/>
              </a:buClr>
              <a:buSzPts val="1400"/>
              <a:buFont typeface="Calibri"/>
              <a:buNone/>
              <a:defRPr/>
            </a:lvl8pPr>
            <a:lvl9pPr indent="0" lvl="8" marL="3657600" marR="0" rtl="0" algn="ctr">
              <a:spcBef>
                <a:spcPts val="400"/>
              </a:spcBef>
              <a:spcAft>
                <a:spcPts val="0"/>
              </a:spcAft>
              <a:buClr>
                <a:srgbClr val="888888"/>
              </a:buClr>
              <a:buSzPts val="1400"/>
              <a:buFont typeface="Calibri"/>
              <a:buNone/>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1" name="Google Shape;61;p14"/>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4" name="Google Shape;64;p15"/>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Calibri"/>
              <a:buChar char="•"/>
              <a:defRPr/>
            </a:lvl1pPr>
            <a:lvl2pPr indent="-317500" lvl="1" marL="914400" rtl="0" algn="l">
              <a:spcBef>
                <a:spcPts val="560"/>
              </a:spcBef>
              <a:spcAft>
                <a:spcPts val="0"/>
              </a:spcAft>
              <a:buClr>
                <a:schemeClr val="dk1"/>
              </a:buClr>
              <a:buSzPts val="1400"/>
              <a:buFont typeface="Calibri"/>
              <a:buChar char="–"/>
              <a:defRPr/>
            </a:lvl2pPr>
            <a:lvl3pPr indent="-317500" lvl="2" marL="1371600" rtl="0" algn="l">
              <a:spcBef>
                <a:spcPts val="480"/>
              </a:spcBef>
              <a:spcAft>
                <a:spcPts val="0"/>
              </a:spcAft>
              <a:buClr>
                <a:schemeClr val="dk1"/>
              </a:buClr>
              <a:buSzPts val="1400"/>
              <a:buFont typeface="Calibri"/>
              <a:buChar char="•"/>
              <a:defRPr/>
            </a:lvl3pPr>
            <a:lvl4pPr indent="-317500" lvl="3" marL="1828800" rtl="0" algn="l">
              <a:spcBef>
                <a:spcPts val="400"/>
              </a:spcBef>
              <a:spcAft>
                <a:spcPts val="0"/>
              </a:spcAft>
              <a:buClr>
                <a:schemeClr val="dk1"/>
              </a:buClr>
              <a:buSzPts val="1400"/>
              <a:buFont typeface="Calibri"/>
              <a:buChar char="–"/>
              <a:defRPr/>
            </a:lvl4pPr>
            <a:lvl5pPr indent="-317500" lvl="4" marL="2286000" rtl="0" algn="l">
              <a:spcBef>
                <a:spcPts val="400"/>
              </a:spcBef>
              <a:spcAft>
                <a:spcPts val="0"/>
              </a:spcAft>
              <a:buClr>
                <a:schemeClr val="dk1"/>
              </a:buClr>
              <a:buSzPts val="1400"/>
              <a:buFont typeface="Calibri"/>
              <a:buChar char="»"/>
              <a:defRPr/>
            </a:lvl5pPr>
            <a:lvl6pPr indent="-317500" lvl="5" marL="2743200" rtl="0" algn="l">
              <a:spcBef>
                <a:spcPts val="400"/>
              </a:spcBef>
              <a:spcAft>
                <a:spcPts val="0"/>
              </a:spcAft>
              <a:buClr>
                <a:schemeClr val="dk1"/>
              </a:buClr>
              <a:buSzPts val="1400"/>
              <a:buFont typeface="Calibri"/>
              <a:buChar char="•"/>
              <a:defRPr/>
            </a:lvl6pPr>
            <a:lvl7pPr indent="-317500" lvl="6" marL="3200400" rtl="0" algn="l">
              <a:spcBef>
                <a:spcPts val="400"/>
              </a:spcBef>
              <a:spcAft>
                <a:spcPts val="0"/>
              </a:spcAft>
              <a:buClr>
                <a:schemeClr val="dk1"/>
              </a:buClr>
              <a:buSzPts val="1400"/>
              <a:buFont typeface="Calibri"/>
              <a:buChar char="•"/>
              <a:defRPr/>
            </a:lvl7pPr>
            <a:lvl8pPr indent="-317500" lvl="7" marL="3657600" rtl="0" algn="l">
              <a:spcBef>
                <a:spcPts val="400"/>
              </a:spcBef>
              <a:spcAft>
                <a:spcPts val="0"/>
              </a:spcAft>
              <a:buClr>
                <a:schemeClr val="dk1"/>
              </a:buClr>
              <a:buSzPts val="1400"/>
              <a:buFont typeface="Calibri"/>
              <a:buChar char="•"/>
              <a:defRPr/>
            </a:lvl8pPr>
            <a:lvl9pPr indent="-317500" lvl="8" marL="4114800" rtl="0" algn="l">
              <a:spcBef>
                <a:spcPts val="400"/>
              </a:spcBef>
              <a:spcAft>
                <a:spcPts val="0"/>
              </a:spcAft>
              <a:buClr>
                <a:schemeClr val="dk1"/>
              </a:buClr>
              <a:buSzPts val="1400"/>
              <a:buFont typeface="Calibri"/>
              <a:buChar char="•"/>
              <a:defRPr/>
            </a:lvl9pPr>
          </a:lstStyle>
          <a:p/>
        </p:txBody>
      </p:sp>
      <p:sp>
        <p:nvSpPr>
          <p:cNvPr id="65" name="Google Shape;65;p1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6" name="Google Shape;66;p1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7" name="Google Shape;67;p15"/>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0" name="Google Shape;70;p16"/>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Clr>
                <a:srgbClr val="888888"/>
              </a:buClr>
              <a:buSzPts val="1400"/>
              <a:buFont typeface="Calibri"/>
              <a:buNone/>
              <a:defRPr/>
            </a:lvl1pPr>
            <a:lvl2pPr indent="-228600" lvl="1" marL="914400" rtl="0">
              <a:spcBef>
                <a:spcPts val="560"/>
              </a:spcBef>
              <a:spcAft>
                <a:spcPts val="0"/>
              </a:spcAft>
              <a:buClr>
                <a:srgbClr val="888888"/>
              </a:buClr>
              <a:buSzPts val="1400"/>
              <a:buFont typeface="Calibri"/>
              <a:buNone/>
              <a:defRPr/>
            </a:lvl2pPr>
            <a:lvl3pPr indent="-228600" lvl="2" marL="1371600" rtl="0">
              <a:spcBef>
                <a:spcPts val="480"/>
              </a:spcBef>
              <a:spcAft>
                <a:spcPts val="0"/>
              </a:spcAft>
              <a:buClr>
                <a:srgbClr val="888888"/>
              </a:buClr>
              <a:buSzPts val="1400"/>
              <a:buFont typeface="Calibri"/>
              <a:buNone/>
              <a:defRPr/>
            </a:lvl3pPr>
            <a:lvl4pPr indent="-228600" lvl="3" marL="1828800" rtl="0">
              <a:spcBef>
                <a:spcPts val="400"/>
              </a:spcBef>
              <a:spcAft>
                <a:spcPts val="0"/>
              </a:spcAft>
              <a:buClr>
                <a:srgbClr val="888888"/>
              </a:buClr>
              <a:buSzPts val="1400"/>
              <a:buFont typeface="Calibri"/>
              <a:buNone/>
              <a:defRPr/>
            </a:lvl4pPr>
            <a:lvl5pPr indent="-228600" lvl="4" marL="2286000" rtl="0">
              <a:spcBef>
                <a:spcPts val="400"/>
              </a:spcBef>
              <a:spcAft>
                <a:spcPts val="0"/>
              </a:spcAft>
              <a:buClr>
                <a:srgbClr val="888888"/>
              </a:buClr>
              <a:buSzPts val="1400"/>
              <a:buFont typeface="Calibri"/>
              <a:buNone/>
              <a:defRPr/>
            </a:lvl5pPr>
            <a:lvl6pPr indent="-228600" lvl="5" marL="2743200" rtl="0">
              <a:spcBef>
                <a:spcPts val="400"/>
              </a:spcBef>
              <a:spcAft>
                <a:spcPts val="0"/>
              </a:spcAft>
              <a:buClr>
                <a:srgbClr val="888888"/>
              </a:buClr>
              <a:buSzPts val="1400"/>
              <a:buFont typeface="Calibri"/>
              <a:buNone/>
              <a:defRPr/>
            </a:lvl6pPr>
            <a:lvl7pPr indent="-228600" lvl="6" marL="3200400" rtl="0">
              <a:spcBef>
                <a:spcPts val="400"/>
              </a:spcBef>
              <a:spcAft>
                <a:spcPts val="0"/>
              </a:spcAft>
              <a:buClr>
                <a:srgbClr val="888888"/>
              </a:buClr>
              <a:buSzPts val="1400"/>
              <a:buFont typeface="Calibri"/>
              <a:buNone/>
              <a:defRPr/>
            </a:lvl7pPr>
            <a:lvl8pPr indent="-228600" lvl="7" marL="3657600" rtl="0">
              <a:spcBef>
                <a:spcPts val="400"/>
              </a:spcBef>
              <a:spcAft>
                <a:spcPts val="0"/>
              </a:spcAft>
              <a:buClr>
                <a:srgbClr val="888888"/>
              </a:buClr>
              <a:buSzPts val="1400"/>
              <a:buFont typeface="Calibri"/>
              <a:buNone/>
              <a:defRPr/>
            </a:lvl8pPr>
            <a:lvl9pPr indent="-228600" lvl="8" marL="4114800" rtl="0">
              <a:spcBef>
                <a:spcPts val="400"/>
              </a:spcBef>
              <a:spcAft>
                <a:spcPts val="0"/>
              </a:spcAft>
              <a:buClr>
                <a:srgbClr val="888888"/>
              </a:buClr>
              <a:buSzPts val="1400"/>
              <a:buFont typeface="Calibri"/>
              <a:buNone/>
              <a:defRPr/>
            </a:lvl9pPr>
          </a:lstStyle>
          <a:p/>
        </p:txBody>
      </p:sp>
      <p:sp>
        <p:nvSpPr>
          <p:cNvPr id="71" name="Google Shape;71;p1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2" name="Google Shape;72;p1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3" name="Google Shape;73;p16"/>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6" name="Google Shape;76;p17"/>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77" name="Google Shape;77;p17"/>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78" name="Google Shape;78;p1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9" name="Google Shape;79;p1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0" name="Google Shape;80;p17"/>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3" name="Google Shape;83;p18"/>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84" name="Google Shape;84;p18"/>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85" name="Google Shape;85;p18"/>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86" name="Google Shape;86;p18"/>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87" name="Google Shape;87;p1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8" name="Google Shape;88;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9" name="Google Shape;89;p18"/>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2" name="Google Shape;92;p1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93" name="Google Shape;93;p1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94" name="Google Shape;94;p19"/>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97" name="Google Shape;97;p2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98" name="Google Shape;98;p20"/>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1" name="Google Shape;101;p21"/>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02" name="Google Shape;102;p21"/>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103" name="Google Shape;103;p2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04" name="Google Shape;104;p2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05" name="Google Shape;105;p21"/>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8" name="Google Shape;108;p22"/>
          <p:cNvSpPr/>
          <p:nvPr>
            <p:ph idx="2" type="pic"/>
          </p:nvPr>
        </p:nvSpPr>
        <p:spPr>
          <a:xfrm>
            <a:off x="1792288" y="459581"/>
            <a:ext cx="5486400" cy="3086100"/>
          </a:xfrm>
          <a:prstGeom prst="rect">
            <a:avLst/>
          </a:prstGeom>
          <a:noFill/>
          <a:ln>
            <a:noFill/>
          </a:ln>
        </p:spPr>
      </p:sp>
      <p:sp>
        <p:nvSpPr>
          <p:cNvPr id="109" name="Google Shape;109;p22"/>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110" name="Google Shape;110;p2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11" name="Google Shape;111;p2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12" name="Google Shape;112;p22"/>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5" name="Google Shape;115;p23"/>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Calibri"/>
              <a:buChar char="•"/>
              <a:defRPr/>
            </a:lvl1pPr>
            <a:lvl2pPr indent="-317500" lvl="1" marL="914400" rtl="0" algn="l">
              <a:spcBef>
                <a:spcPts val="560"/>
              </a:spcBef>
              <a:spcAft>
                <a:spcPts val="0"/>
              </a:spcAft>
              <a:buClr>
                <a:schemeClr val="dk1"/>
              </a:buClr>
              <a:buSzPts val="1400"/>
              <a:buFont typeface="Calibri"/>
              <a:buChar char="–"/>
              <a:defRPr/>
            </a:lvl2pPr>
            <a:lvl3pPr indent="-317500" lvl="2" marL="1371600" rtl="0" algn="l">
              <a:spcBef>
                <a:spcPts val="480"/>
              </a:spcBef>
              <a:spcAft>
                <a:spcPts val="0"/>
              </a:spcAft>
              <a:buClr>
                <a:schemeClr val="dk1"/>
              </a:buClr>
              <a:buSzPts val="1400"/>
              <a:buFont typeface="Calibri"/>
              <a:buChar char="•"/>
              <a:defRPr/>
            </a:lvl3pPr>
            <a:lvl4pPr indent="-317500" lvl="3" marL="1828800" rtl="0" algn="l">
              <a:spcBef>
                <a:spcPts val="400"/>
              </a:spcBef>
              <a:spcAft>
                <a:spcPts val="0"/>
              </a:spcAft>
              <a:buClr>
                <a:schemeClr val="dk1"/>
              </a:buClr>
              <a:buSzPts val="1400"/>
              <a:buFont typeface="Calibri"/>
              <a:buChar char="–"/>
              <a:defRPr/>
            </a:lvl4pPr>
            <a:lvl5pPr indent="-317500" lvl="4" marL="2286000" rtl="0" algn="l">
              <a:spcBef>
                <a:spcPts val="400"/>
              </a:spcBef>
              <a:spcAft>
                <a:spcPts val="0"/>
              </a:spcAft>
              <a:buClr>
                <a:schemeClr val="dk1"/>
              </a:buClr>
              <a:buSzPts val="1400"/>
              <a:buFont typeface="Calibri"/>
              <a:buChar char="»"/>
              <a:defRPr/>
            </a:lvl5pPr>
            <a:lvl6pPr indent="-317500" lvl="5" marL="2743200" rtl="0" algn="l">
              <a:spcBef>
                <a:spcPts val="400"/>
              </a:spcBef>
              <a:spcAft>
                <a:spcPts val="0"/>
              </a:spcAft>
              <a:buClr>
                <a:schemeClr val="dk1"/>
              </a:buClr>
              <a:buSzPts val="1400"/>
              <a:buFont typeface="Calibri"/>
              <a:buChar char="•"/>
              <a:defRPr/>
            </a:lvl6pPr>
            <a:lvl7pPr indent="-317500" lvl="6" marL="3200400" rtl="0" algn="l">
              <a:spcBef>
                <a:spcPts val="400"/>
              </a:spcBef>
              <a:spcAft>
                <a:spcPts val="0"/>
              </a:spcAft>
              <a:buClr>
                <a:schemeClr val="dk1"/>
              </a:buClr>
              <a:buSzPts val="1400"/>
              <a:buFont typeface="Calibri"/>
              <a:buChar char="•"/>
              <a:defRPr/>
            </a:lvl7pPr>
            <a:lvl8pPr indent="-317500" lvl="7" marL="3657600" rtl="0" algn="l">
              <a:spcBef>
                <a:spcPts val="400"/>
              </a:spcBef>
              <a:spcAft>
                <a:spcPts val="0"/>
              </a:spcAft>
              <a:buClr>
                <a:schemeClr val="dk1"/>
              </a:buClr>
              <a:buSzPts val="1400"/>
              <a:buFont typeface="Calibri"/>
              <a:buChar char="•"/>
              <a:defRPr/>
            </a:lvl8pPr>
            <a:lvl9pPr indent="-317500" lvl="8" marL="4114800" rtl="0" algn="l">
              <a:spcBef>
                <a:spcPts val="400"/>
              </a:spcBef>
              <a:spcAft>
                <a:spcPts val="0"/>
              </a:spcAft>
              <a:buClr>
                <a:schemeClr val="dk1"/>
              </a:buClr>
              <a:buSzPts val="1400"/>
              <a:buFont typeface="Calibri"/>
              <a:buChar char="•"/>
              <a:defRPr/>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21" name="Google Shape;121;p24"/>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Calibri"/>
              <a:buChar char="•"/>
              <a:defRPr/>
            </a:lvl1pPr>
            <a:lvl2pPr indent="-317500" lvl="1" marL="914400" rtl="0" algn="l">
              <a:spcBef>
                <a:spcPts val="560"/>
              </a:spcBef>
              <a:spcAft>
                <a:spcPts val="0"/>
              </a:spcAft>
              <a:buClr>
                <a:schemeClr val="dk1"/>
              </a:buClr>
              <a:buSzPts val="1400"/>
              <a:buFont typeface="Calibri"/>
              <a:buChar char="–"/>
              <a:defRPr/>
            </a:lvl2pPr>
            <a:lvl3pPr indent="-317500" lvl="2" marL="1371600" rtl="0" algn="l">
              <a:spcBef>
                <a:spcPts val="480"/>
              </a:spcBef>
              <a:spcAft>
                <a:spcPts val="0"/>
              </a:spcAft>
              <a:buClr>
                <a:schemeClr val="dk1"/>
              </a:buClr>
              <a:buSzPts val="1400"/>
              <a:buFont typeface="Calibri"/>
              <a:buChar char="•"/>
              <a:defRPr/>
            </a:lvl3pPr>
            <a:lvl4pPr indent="-317500" lvl="3" marL="1828800" rtl="0" algn="l">
              <a:spcBef>
                <a:spcPts val="400"/>
              </a:spcBef>
              <a:spcAft>
                <a:spcPts val="0"/>
              </a:spcAft>
              <a:buClr>
                <a:schemeClr val="dk1"/>
              </a:buClr>
              <a:buSzPts val="1400"/>
              <a:buFont typeface="Calibri"/>
              <a:buChar char="–"/>
              <a:defRPr/>
            </a:lvl4pPr>
            <a:lvl5pPr indent="-317500" lvl="4" marL="2286000" rtl="0" algn="l">
              <a:spcBef>
                <a:spcPts val="400"/>
              </a:spcBef>
              <a:spcAft>
                <a:spcPts val="0"/>
              </a:spcAft>
              <a:buClr>
                <a:schemeClr val="dk1"/>
              </a:buClr>
              <a:buSzPts val="1400"/>
              <a:buFont typeface="Calibri"/>
              <a:buChar char="»"/>
              <a:defRPr/>
            </a:lvl5pPr>
            <a:lvl6pPr indent="-317500" lvl="5" marL="2743200" rtl="0" algn="l">
              <a:spcBef>
                <a:spcPts val="400"/>
              </a:spcBef>
              <a:spcAft>
                <a:spcPts val="0"/>
              </a:spcAft>
              <a:buClr>
                <a:schemeClr val="dk1"/>
              </a:buClr>
              <a:buSzPts val="1400"/>
              <a:buFont typeface="Calibri"/>
              <a:buChar char="•"/>
              <a:defRPr/>
            </a:lvl6pPr>
            <a:lvl7pPr indent="-317500" lvl="6" marL="3200400" rtl="0" algn="l">
              <a:spcBef>
                <a:spcPts val="400"/>
              </a:spcBef>
              <a:spcAft>
                <a:spcPts val="0"/>
              </a:spcAft>
              <a:buClr>
                <a:schemeClr val="dk1"/>
              </a:buClr>
              <a:buSzPts val="1400"/>
              <a:buFont typeface="Calibri"/>
              <a:buChar char="•"/>
              <a:defRPr/>
            </a:lvl7pPr>
            <a:lvl8pPr indent="-317500" lvl="7" marL="3657600" rtl="0" algn="l">
              <a:spcBef>
                <a:spcPts val="400"/>
              </a:spcBef>
              <a:spcAft>
                <a:spcPts val="0"/>
              </a:spcAft>
              <a:buClr>
                <a:schemeClr val="dk1"/>
              </a:buClr>
              <a:buSzPts val="1400"/>
              <a:buFont typeface="Calibri"/>
              <a:buChar char="•"/>
              <a:defRPr/>
            </a:lvl8pPr>
            <a:lvl9pPr indent="-317500" lvl="8" marL="4114800" rtl="0" algn="l">
              <a:spcBef>
                <a:spcPts val="400"/>
              </a:spcBef>
              <a:spcAft>
                <a:spcPts val="0"/>
              </a:spcAft>
              <a:buClr>
                <a:schemeClr val="dk1"/>
              </a:buClr>
              <a:buSzPts val="1400"/>
              <a:buFont typeface="Calibri"/>
              <a:buChar char="•"/>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1" name="Shape 131"/>
        <p:cNvGrpSpPr/>
        <p:nvPr/>
      </p:nvGrpSpPr>
      <p:grpSpPr>
        <a:xfrm>
          <a:off x="0" y="0"/>
          <a:ext cx="0" cy="0"/>
          <a:chOff x="0" y="0"/>
          <a:chExt cx="0" cy="0"/>
        </a:xfrm>
      </p:grpSpPr>
      <p:sp>
        <p:nvSpPr>
          <p:cNvPr id="132" name="Google Shape;132;p26"/>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33" name="Google Shape;133;p26"/>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1400"/>
              <a:buFont typeface="Arial"/>
              <a:buNone/>
              <a:defRPr/>
            </a:lvl1pPr>
            <a:lvl2pPr indent="0" lvl="1" marL="457200" marR="0" rtl="0" algn="ctr">
              <a:spcBef>
                <a:spcPts val="560"/>
              </a:spcBef>
              <a:spcAft>
                <a:spcPts val="0"/>
              </a:spcAft>
              <a:buClr>
                <a:srgbClr val="888888"/>
              </a:buClr>
              <a:buSzPts val="1400"/>
              <a:buFont typeface="Arial"/>
              <a:buNone/>
              <a:defRPr/>
            </a:lvl2pPr>
            <a:lvl3pPr indent="0" lvl="2" marL="914400" marR="0" rtl="0" algn="ctr">
              <a:spcBef>
                <a:spcPts val="480"/>
              </a:spcBef>
              <a:spcAft>
                <a:spcPts val="0"/>
              </a:spcAft>
              <a:buClr>
                <a:srgbClr val="888888"/>
              </a:buClr>
              <a:buSzPts val="1400"/>
              <a:buFont typeface="Arial"/>
              <a:buNone/>
              <a:defRPr/>
            </a:lvl3pPr>
            <a:lvl4pPr indent="0" lvl="3" marL="1371600" marR="0" rtl="0" algn="ctr">
              <a:spcBef>
                <a:spcPts val="400"/>
              </a:spcBef>
              <a:spcAft>
                <a:spcPts val="0"/>
              </a:spcAft>
              <a:buClr>
                <a:srgbClr val="888888"/>
              </a:buClr>
              <a:buSzPts val="1400"/>
              <a:buFont typeface="Arial"/>
              <a:buNone/>
              <a:defRPr/>
            </a:lvl4pPr>
            <a:lvl5pPr indent="0" lvl="4" marL="1828800" marR="0" rtl="0" algn="ctr">
              <a:spcBef>
                <a:spcPts val="400"/>
              </a:spcBef>
              <a:spcAft>
                <a:spcPts val="0"/>
              </a:spcAft>
              <a:buClr>
                <a:srgbClr val="888888"/>
              </a:buClr>
              <a:buSzPts val="1400"/>
              <a:buFont typeface="Arial"/>
              <a:buNone/>
              <a:defRPr/>
            </a:lvl5pPr>
            <a:lvl6pPr indent="0" lvl="5" marL="2286000" marR="0" rtl="0" algn="ctr">
              <a:spcBef>
                <a:spcPts val="400"/>
              </a:spcBef>
              <a:spcAft>
                <a:spcPts val="0"/>
              </a:spcAft>
              <a:buClr>
                <a:srgbClr val="888888"/>
              </a:buClr>
              <a:buSzPts val="1400"/>
              <a:buFont typeface="Arial"/>
              <a:buNone/>
              <a:defRPr/>
            </a:lvl6pPr>
            <a:lvl7pPr indent="0" lvl="6" marL="2743200" marR="0" rtl="0" algn="ctr">
              <a:spcBef>
                <a:spcPts val="400"/>
              </a:spcBef>
              <a:spcAft>
                <a:spcPts val="0"/>
              </a:spcAft>
              <a:buClr>
                <a:srgbClr val="888888"/>
              </a:buClr>
              <a:buSzPts val="1400"/>
              <a:buFont typeface="Arial"/>
              <a:buNone/>
              <a:defRPr/>
            </a:lvl7pPr>
            <a:lvl8pPr indent="0" lvl="7" marL="3200400" marR="0" rtl="0" algn="ctr">
              <a:spcBef>
                <a:spcPts val="400"/>
              </a:spcBef>
              <a:spcAft>
                <a:spcPts val="0"/>
              </a:spcAft>
              <a:buClr>
                <a:srgbClr val="888888"/>
              </a:buClr>
              <a:buSzPts val="1400"/>
              <a:buFont typeface="Arial"/>
              <a:buNone/>
              <a:defRPr/>
            </a:lvl8pPr>
            <a:lvl9pPr indent="0" lvl="8" marL="3657600" marR="0" rtl="0" algn="ctr">
              <a:spcBef>
                <a:spcPts val="400"/>
              </a:spcBef>
              <a:spcAft>
                <a:spcPts val="0"/>
              </a:spcAft>
              <a:buClr>
                <a:srgbClr val="888888"/>
              </a:buClr>
              <a:buSzPts val="1400"/>
              <a:buFont typeface="Arial"/>
              <a:buNone/>
              <a:defRPr/>
            </a:lvl9pPr>
          </a:lstStyle>
          <a:p/>
        </p:txBody>
      </p:sp>
      <p:sp>
        <p:nvSpPr>
          <p:cNvPr id="134" name="Google Shape;134;p2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35" name="Google Shape;135;p2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36" name="Google Shape;136;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7" name="Shape 137"/>
        <p:cNvGrpSpPr/>
        <p:nvPr/>
      </p:nvGrpSpPr>
      <p:grpSpPr>
        <a:xfrm>
          <a:off x="0" y="0"/>
          <a:ext cx="0" cy="0"/>
          <a:chOff x="0" y="0"/>
          <a:chExt cx="0" cy="0"/>
        </a:xfrm>
      </p:grpSpPr>
      <p:sp>
        <p:nvSpPr>
          <p:cNvPr id="138" name="Google Shape;138;p2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39" name="Google Shape;139;p27"/>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140" name="Google Shape;140;p2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41" name="Google Shape;141;p2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42" name="Google Shape;142;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3" name="Shape 143"/>
        <p:cNvGrpSpPr/>
        <p:nvPr/>
      </p:nvGrpSpPr>
      <p:grpSpPr>
        <a:xfrm>
          <a:off x="0" y="0"/>
          <a:ext cx="0" cy="0"/>
          <a:chOff x="0" y="0"/>
          <a:chExt cx="0" cy="0"/>
        </a:xfrm>
      </p:grpSpPr>
      <p:sp>
        <p:nvSpPr>
          <p:cNvPr id="144" name="Google Shape;144;p28"/>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45" name="Google Shape;145;p28"/>
          <p:cNvSpPr/>
          <p:nvPr>
            <p:ph idx="2" type="pic"/>
          </p:nvPr>
        </p:nvSpPr>
        <p:spPr>
          <a:xfrm>
            <a:off x="1792288" y="459581"/>
            <a:ext cx="5486400" cy="3086100"/>
          </a:xfrm>
          <a:prstGeom prst="rect">
            <a:avLst/>
          </a:prstGeom>
          <a:noFill/>
          <a:ln>
            <a:noFill/>
          </a:ln>
        </p:spPr>
      </p:sp>
      <p:sp>
        <p:nvSpPr>
          <p:cNvPr id="146" name="Google Shape;146;p28"/>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147" name="Google Shape;147;p2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48" name="Google Shape;148;p2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49" name="Google Shape;149;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0" name="Shape 150"/>
        <p:cNvGrpSpPr/>
        <p:nvPr/>
      </p:nvGrpSpPr>
      <p:grpSpPr>
        <a:xfrm>
          <a:off x="0" y="0"/>
          <a:ext cx="0" cy="0"/>
          <a:chOff x="0" y="0"/>
          <a:chExt cx="0" cy="0"/>
        </a:xfrm>
      </p:grpSpPr>
      <p:sp>
        <p:nvSpPr>
          <p:cNvPr id="151" name="Google Shape;151;p29"/>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52" name="Google Shape;152;p29"/>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Clr>
                <a:srgbClr val="888888"/>
              </a:buClr>
              <a:buSzPts val="1400"/>
              <a:buFont typeface="Calibri"/>
              <a:buNone/>
              <a:defRPr/>
            </a:lvl1pPr>
            <a:lvl2pPr indent="-228600" lvl="1" marL="914400" rtl="0">
              <a:spcBef>
                <a:spcPts val="560"/>
              </a:spcBef>
              <a:spcAft>
                <a:spcPts val="0"/>
              </a:spcAft>
              <a:buClr>
                <a:srgbClr val="888888"/>
              </a:buClr>
              <a:buSzPts val="1400"/>
              <a:buFont typeface="Calibri"/>
              <a:buNone/>
              <a:defRPr/>
            </a:lvl2pPr>
            <a:lvl3pPr indent="-228600" lvl="2" marL="1371600" rtl="0">
              <a:spcBef>
                <a:spcPts val="480"/>
              </a:spcBef>
              <a:spcAft>
                <a:spcPts val="0"/>
              </a:spcAft>
              <a:buClr>
                <a:srgbClr val="888888"/>
              </a:buClr>
              <a:buSzPts val="1400"/>
              <a:buFont typeface="Calibri"/>
              <a:buNone/>
              <a:defRPr/>
            </a:lvl3pPr>
            <a:lvl4pPr indent="-228600" lvl="3" marL="1828800" rtl="0">
              <a:spcBef>
                <a:spcPts val="400"/>
              </a:spcBef>
              <a:spcAft>
                <a:spcPts val="0"/>
              </a:spcAft>
              <a:buClr>
                <a:srgbClr val="888888"/>
              </a:buClr>
              <a:buSzPts val="1400"/>
              <a:buFont typeface="Calibri"/>
              <a:buNone/>
              <a:defRPr/>
            </a:lvl4pPr>
            <a:lvl5pPr indent="-228600" lvl="4" marL="2286000" rtl="0">
              <a:spcBef>
                <a:spcPts val="400"/>
              </a:spcBef>
              <a:spcAft>
                <a:spcPts val="0"/>
              </a:spcAft>
              <a:buClr>
                <a:srgbClr val="888888"/>
              </a:buClr>
              <a:buSzPts val="1400"/>
              <a:buFont typeface="Calibri"/>
              <a:buNone/>
              <a:defRPr/>
            </a:lvl5pPr>
            <a:lvl6pPr indent="-228600" lvl="5" marL="2743200" rtl="0">
              <a:spcBef>
                <a:spcPts val="400"/>
              </a:spcBef>
              <a:spcAft>
                <a:spcPts val="0"/>
              </a:spcAft>
              <a:buClr>
                <a:srgbClr val="888888"/>
              </a:buClr>
              <a:buSzPts val="1400"/>
              <a:buFont typeface="Calibri"/>
              <a:buNone/>
              <a:defRPr/>
            </a:lvl6pPr>
            <a:lvl7pPr indent="-228600" lvl="6" marL="3200400" rtl="0">
              <a:spcBef>
                <a:spcPts val="400"/>
              </a:spcBef>
              <a:spcAft>
                <a:spcPts val="0"/>
              </a:spcAft>
              <a:buClr>
                <a:srgbClr val="888888"/>
              </a:buClr>
              <a:buSzPts val="1400"/>
              <a:buFont typeface="Calibri"/>
              <a:buNone/>
              <a:defRPr/>
            </a:lvl7pPr>
            <a:lvl8pPr indent="-228600" lvl="7" marL="3657600" rtl="0">
              <a:spcBef>
                <a:spcPts val="400"/>
              </a:spcBef>
              <a:spcAft>
                <a:spcPts val="0"/>
              </a:spcAft>
              <a:buClr>
                <a:srgbClr val="888888"/>
              </a:buClr>
              <a:buSzPts val="1400"/>
              <a:buFont typeface="Calibri"/>
              <a:buNone/>
              <a:defRPr/>
            </a:lvl8pPr>
            <a:lvl9pPr indent="-228600" lvl="8" marL="4114800" rtl="0">
              <a:spcBef>
                <a:spcPts val="400"/>
              </a:spcBef>
              <a:spcAft>
                <a:spcPts val="0"/>
              </a:spcAft>
              <a:buClr>
                <a:srgbClr val="888888"/>
              </a:buClr>
              <a:buSzPts val="1400"/>
              <a:buFont typeface="Calibri"/>
              <a:buNone/>
              <a:defRPr/>
            </a:lvl9pPr>
          </a:lstStyle>
          <a:p/>
        </p:txBody>
      </p:sp>
      <p:sp>
        <p:nvSpPr>
          <p:cNvPr id="153" name="Google Shape;153;p2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54" name="Google Shape;154;p2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55" name="Google Shape;155;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6" name="Shape 156"/>
        <p:cNvGrpSpPr/>
        <p:nvPr/>
      </p:nvGrpSpPr>
      <p:grpSpPr>
        <a:xfrm>
          <a:off x="0" y="0"/>
          <a:ext cx="0" cy="0"/>
          <a:chOff x="0" y="0"/>
          <a:chExt cx="0" cy="0"/>
        </a:xfrm>
      </p:grpSpPr>
      <p:sp>
        <p:nvSpPr>
          <p:cNvPr id="157" name="Google Shape;157;p30"/>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58" name="Google Shape;158;p30"/>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9" name="Google Shape;159;p30"/>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60" name="Google Shape;160;p3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61" name="Google Shape;161;p3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62" name="Google Shape;162;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63" name="Shape 163"/>
        <p:cNvGrpSpPr/>
        <p:nvPr/>
      </p:nvGrpSpPr>
      <p:grpSpPr>
        <a:xfrm>
          <a:off x="0" y="0"/>
          <a:ext cx="0" cy="0"/>
          <a:chOff x="0" y="0"/>
          <a:chExt cx="0" cy="0"/>
        </a:xfrm>
      </p:grpSpPr>
      <p:sp>
        <p:nvSpPr>
          <p:cNvPr id="164" name="Google Shape;164;p3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65" name="Google Shape;165;p31"/>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166" name="Google Shape;166;p31"/>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67" name="Google Shape;167;p31"/>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168" name="Google Shape;168;p31"/>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69" name="Google Shape;169;p3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70" name="Google Shape;170;p3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71" name="Google Shape;171;p3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2" name="Shape 172"/>
        <p:cNvGrpSpPr/>
        <p:nvPr/>
      </p:nvGrpSpPr>
      <p:grpSpPr>
        <a:xfrm>
          <a:off x="0" y="0"/>
          <a:ext cx="0" cy="0"/>
          <a:chOff x="0" y="0"/>
          <a:chExt cx="0" cy="0"/>
        </a:xfrm>
      </p:grpSpPr>
      <p:sp>
        <p:nvSpPr>
          <p:cNvPr id="173" name="Google Shape;173;p32"/>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74" name="Google Shape;174;p3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75" name="Google Shape;175;p3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76" name="Google Shape;176;p3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7" name="Shape 177"/>
        <p:cNvGrpSpPr/>
        <p:nvPr/>
      </p:nvGrpSpPr>
      <p:grpSpPr>
        <a:xfrm>
          <a:off x="0" y="0"/>
          <a:ext cx="0" cy="0"/>
          <a:chOff x="0" y="0"/>
          <a:chExt cx="0" cy="0"/>
        </a:xfrm>
      </p:grpSpPr>
      <p:sp>
        <p:nvSpPr>
          <p:cNvPr id="178" name="Google Shape;178;p3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79" name="Google Shape;179;p3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80" name="Google Shape;180;p3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83" name="Google Shape;183;p34"/>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84" name="Google Shape;184;p34"/>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185" name="Google Shape;185;p3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86" name="Google Shape;186;p3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87" name="Google Shape;187;p3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90" name="Google Shape;190;p35"/>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191" name="Google Shape;191;p3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92" name="Google Shape;192;p3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93" name="Google Shape;193;p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96" name="Google Shape;196;p36"/>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197" name="Google Shape;197;p3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98" name="Google Shape;198;p3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99" name="Google Shape;199;p3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317500" lvl="0" marL="457200" marR="0" rtl="0" algn="l">
              <a:spcBef>
                <a:spcPts val="640"/>
              </a:spcBef>
              <a:spcAft>
                <a:spcPts val="0"/>
              </a:spcAft>
              <a:buClr>
                <a:schemeClr val="dk1"/>
              </a:buClr>
              <a:buSzPts val="1400"/>
              <a:buFont typeface="Calibri"/>
              <a:buChar char="•"/>
              <a:defRPr/>
            </a:lvl1pPr>
            <a:lvl2pPr indent="-317500" lvl="1" marL="914400" marR="0" rtl="0" algn="l">
              <a:spcBef>
                <a:spcPts val="560"/>
              </a:spcBef>
              <a:spcAft>
                <a:spcPts val="0"/>
              </a:spcAft>
              <a:buClr>
                <a:schemeClr val="dk1"/>
              </a:buClr>
              <a:buSzPts val="1400"/>
              <a:buFont typeface="Calibri"/>
              <a:buChar char="–"/>
              <a:defRPr/>
            </a:lvl2pPr>
            <a:lvl3pPr indent="-317500" lvl="2" marL="1371600" marR="0" rtl="0" algn="l">
              <a:spcBef>
                <a:spcPts val="480"/>
              </a:spcBef>
              <a:spcAft>
                <a:spcPts val="0"/>
              </a:spcAft>
              <a:buClr>
                <a:schemeClr val="dk1"/>
              </a:buClr>
              <a:buSzPts val="1400"/>
              <a:buFont typeface="Calibri"/>
              <a:buChar char="•"/>
              <a:defRPr/>
            </a:lvl3pPr>
            <a:lvl4pPr indent="-317500" lvl="3" marL="1828800" marR="0" rtl="0" algn="l">
              <a:spcBef>
                <a:spcPts val="400"/>
              </a:spcBef>
              <a:spcAft>
                <a:spcPts val="0"/>
              </a:spcAft>
              <a:buClr>
                <a:schemeClr val="dk1"/>
              </a:buClr>
              <a:buSzPts val="1400"/>
              <a:buFont typeface="Calibri"/>
              <a:buChar char="–"/>
              <a:defRPr/>
            </a:lvl4pPr>
            <a:lvl5pPr indent="-317500" lvl="4" marL="2286000" marR="0" rtl="0" algn="l">
              <a:spcBef>
                <a:spcPts val="400"/>
              </a:spcBef>
              <a:spcAft>
                <a:spcPts val="0"/>
              </a:spcAft>
              <a:buClr>
                <a:schemeClr val="dk1"/>
              </a:buClr>
              <a:buSzPts val="1400"/>
              <a:buFont typeface="Calibri"/>
              <a:buChar char="»"/>
              <a:defRPr/>
            </a:lvl5pPr>
            <a:lvl6pPr indent="-317500" lvl="5" marL="2743200" marR="0" rtl="0" algn="l">
              <a:spcBef>
                <a:spcPts val="400"/>
              </a:spcBef>
              <a:spcAft>
                <a:spcPts val="0"/>
              </a:spcAft>
              <a:buClr>
                <a:schemeClr val="dk1"/>
              </a:buClr>
              <a:buSzPts val="1400"/>
              <a:buFont typeface="Calibri"/>
              <a:buChar char="•"/>
              <a:defRPr/>
            </a:lvl6pPr>
            <a:lvl7pPr indent="-317500" lvl="6" marL="3200400" marR="0" rtl="0" algn="l">
              <a:spcBef>
                <a:spcPts val="400"/>
              </a:spcBef>
              <a:spcAft>
                <a:spcPts val="0"/>
              </a:spcAft>
              <a:buClr>
                <a:schemeClr val="dk1"/>
              </a:buClr>
              <a:buSzPts val="1400"/>
              <a:buFont typeface="Calibri"/>
              <a:buChar char="•"/>
              <a:defRPr/>
            </a:lvl7pPr>
            <a:lvl8pPr indent="-317500" lvl="7" marL="3657600" marR="0" rtl="0" algn="l">
              <a:spcBef>
                <a:spcPts val="400"/>
              </a:spcBef>
              <a:spcAft>
                <a:spcPts val="0"/>
              </a:spcAft>
              <a:buClr>
                <a:schemeClr val="dk1"/>
              </a:buClr>
              <a:buSzPts val="1400"/>
              <a:buFont typeface="Calibri"/>
              <a:buChar char="•"/>
              <a:defRPr/>
            </a:lvl8pPr>
            <a:lvl9pPr indent="-317500" lvl="8" marL="4114800" marR="0" rtl="0" algn="l">
              <a:spcBef>
                <a:spcPts val="400"/>
              </a:spcBef>
              <a:spcAft>
                <a:spcPts val="0"/>
              </a:spcAft>
              <a:buClr>
                <a:schemeClr val="dk1"/>
              </a:buClr>
              <a:buSzPts val="1400"/>
              <a:buFont typeface="Calibri"/>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a:spcBef>
                <a:spcPts val="0"/>
              </a:spcBef>
              <a:spcAft>
                <a:spcPts val="0"/>
              </a:spcAft>
              <a:buSzPts val="1400"/>
              <a:buChar char="●"/>
            </a:pPr>
            <a:r>
              <a:t/>
            </a:r>
            <a:endParaRPr/>
          </a:p>
          <a:p>
            <a:pPr indent="-88900" lvl="1" marL="457200" algn="l">
              <a:spcBef>
                <a:spcPts val="0"/>
              </a:spcBef>
              <a:spcAft>
                <a:spcPts val="0"/>
              </a:spcAft>
              <a:buSzPts val="1400"/>
              <a:buChar char="○"/>
            </a:pPr>
            <a:r>
              <a:t/>
            </a:r>
            <a:endParaRPr/>
          </a:p>
          <a:p>
            <a:pPr indent="-88900" lvl="2" marL="914400" algn="l">
              <a:spcBef>
                <a:spcPts val="0"/>
              </a:spcBef>
              <a:spcAft>
                <a:spcPts val="0"/>
              </a:spcAft>
              <a:buSzPts val="1400"/>
              <a:buChar char="■"/>
            </a:pPr>
            <a:r>
              <a:t/>
            </a:r>
            <a:endParaRPr/>
          </a:p>
          <a:p>
            <a:pPr indent="-88900" lvl="3" marL="1371600" algn="l">
              <a:spcBef>
                <a:spcPts val="0"/>
              </a:spcBef>
              <a:spcAft>
                <a:spcPts val="0"/>
              </a:spcAft>
              <a:buSzPts val="1400"/>
              <a:buChar char="●"/>
            </a:pPr>
            <a:r>
              <a:t/>
            </a:r>
            <a:endParaRPr/>
          </a:p>
          <a:p>
            <a:pPr indent="-88900" lvl="4" marL="1828800" algn="l">
              <a:spcBef>
                <a:spcPts val="0"/>
              </a:spcBef>
              <a:spcAft>
                <a:spcPts val="0"/>
              </a:spcAft>
              <a:buSzPts val="1400"/>
              <a:buChar char="○"/>
            </a:pPr>
            <a:r>
              <a:t/>
            </a:r>
            <a:endParaRPr/>
          </a:p>
          <a:p>
            <a:pPr indent="-88900" lvl="5" marL="2286000" algn="l">
              <a:spcBef>
                <a:spcPts val="0"/>
              </a:spcBef>
              <a:spcAft>
                <a:spcPts val="0"/>
              </a:spcAft>
              <a:buSzPts val="1400"/>
              <a:buChar char="■"/>
            </a:pPr>
            <a:r>
              <a:t/>
            </a:r>
            <a:endParaRPr/>
          </a:p>
          <a:p>
            <a:pPr indent="-88900" lvl="6" marL="2743200" algn="l">
              <a:spcBef>
                <a:spcPts val="0"/>
              </a:spcBef>
              <a:spcAft>
                <a:spcPts val="0"/>
              </a:spcAft>
              <a:buSzPts val="1400"/>
              <a:buChar char="●"/>
            </a:pPr>
            <a:r>
              <a:t/>
            </a:r>
            <a:endParaRPr/>
          </a:p>
          <a:p>
            <a:pPr indent="-88900" lvl="7" marL="3200400" algn="l">
              <a:spcBef>
                <a:spcPts val="0"/>
              </a:spcBef>
              <a:spcAft>
                <a:spcPts val="0"/>
              </a:spcAft>
              <a:buSzPts val="1400"/>
              <a:buChar char="○"/>
            </a:pPr>
            <a:r>
              <a:t/>
            </a:r>
            <a:endParaRPr/>
          </a:p>
          <a:p>
            <a:pPr indent="-88900" lvl="8" marL="365760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27" name="Google Shape;127;p25"/>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317500" lvl="0" marL="457200" marR="0" rtl="0" algn="l">
              <a:spcBef>
                <a:spcPts val="640"/>
              </a:spcBef>
              <a:spcAft>
                <a:spcPts val="0"/>
              </a:spcAft>
              <a:buClr>
                <a:schemeClr val="dk1"/>
              </a:buClr>
              <a:buSzPts val="1400"/>
              <a:buFont typeface="Arial"/>
              <a:buChar char="•"/>
              <a:defRPr/>
            </a:lvl1pPr>
            <a:lvl2pPr indent="-317500" lvl="1" marL="914400" marR="0" rtl="0" algn="l">
              <a:spcBef>
                <a:spcPts val="560"/>
              </a:spcBef>
              <a:spcAft>
                <a:spcPts val="0"/>
              </a:spcAft>
              <a:buClr>
                <a:schemeClr val="dk1"/>
              </a:buClr>
              <a:buSzPts val="1400"/>
              <a:buFont typeface="Arial"/>
              <a:buChar char="–"/>
              <a:defRPr/>
            </a:lvl2pPr>
            <a:lvl3pPr indent="-317500" lvl="2" marL="1371600" marR="0" rtl="0" algn="l">
              <a:spcBef>
                <a:spcPts val="480"/>
              </a:spcBef>
              <a:spcAft>
                <a:spcPts val="0"/>
              </a:spcAft>
              <a:buClr>
                <a:schemeClr val="dk1"/>
              </a:buClr>
              <a:buSzPts val="1400"/>
              <a:buFont typeface="Arial"/>
              <a:buChar char="•"/>
              <a:defRPr/>
            </a:lvl3pPr>
            <a:lvl4pPr indent="-317500" lvl="3" marL="1828800" marR="0" rtl="0" algn="l">
              <a:spcBef>
                <a:spcPts val="400"/>
              </a:spcBef>
              <a:spcAft>
                <a:spcPts val="0"/>
              </a:spcAft>
              <a:buClr>
                <a:schemeClr val="dk1"/>
              </a:buClr>
              <a:buSzPts val="1400"/>
              <a:buFont typeface="Arial"/>
              <a:buChar char="–"/>
              <a:defRPr/>
            </a:lvl4pPr>
            <a:lvl5pPr indent="-317500" lvl="4" marL="2286000" marR="0" rtl="0" algn="l">
              <a:spcBef>
                <a:spcPts val="400"/>
              </a:spcBef>
              <a:spcAft>
                <a:spcPts val="0"/>
              </a:spcAft>
              <a:buClr>
                <a:schemeClr val="dk1"/>
              </a:buClr>
              <a:buSzPts val="1400"/>
              <a:buFont typeface="Arial"/>
              <a:buChar char="»"/>
              <a:defRPr/>
            </a:lvl5pPr>
            <a:lvl6pPr indent="-317500" lvl="5" marL="2743200" marR="0" rtl="0" algn="l">
              <a:spcBef>
                <a:spcPts val="400"/>
              </a:spcBef>
              <a:spcAft>
                <a:spcPts val="0"/>
              </a:spcAft>
              <a:buClr>
                <a:schemeClr val="dk1"/>
              </a:buClr>
              <a:buSzPts val="1400"/>
              <a:buFont typeface="Arial"/>
              <a:buChar char="•"/>
              <a:defRPr/>
            </a:lvl6pPr>
            <a:lvl7pPr indent="-317500" lvl="6" marL="3200400" marR="0" rtl="0" algn="l">
              <a:spcBef>
                <a:spcPts val="400"/>
              </a:spcBef>
              <a:spcAft>
                <a:spcPts val="0"/>
              </a:spcAft>
              <a:buClr>
                <a:schemeClr val="dk1"/>
              </a:buClr>
              <a:buSzPts val="1400"/>
              <a:buFont typeface="Arial"/>
              <a:buChar char="•"/>
              <a:defRPr/>
            </a:lvl7pPr>
            <a:lvl8pPr indent="-317500" lvl="7" marL="3657600" marR="0" rtl="0" algn="l">
              <a:spcBef>
                <a:spcPts val="400"/>
              </a:spcBef>
              <a:spcAft>
                <a:spcPts val="0"/>
              </a:spcAft>
              <a:buClr>
                <a:schemeClr val="dk1"/>
              </a:buClr>
              <a:buSzPts val="1400"/>
              <a:buFont typeface="Arial"/>
              <a:buChar char="•"/>
              <a:defRPr/>
            </a:lvl8pPr>
            <a:lvl9pPr indent="-317500" lvl="8" marL="4114800" marR="0" rtl="0" algn="l">
              <a:spcBef>
                <a:spcPts val="400"/>
              </a:spcBef>
              <a:spcAft>
                <a:spcPts val="0"/>
              </a:spcAft>
              <a:buClr>
                <a:schemeClr val="dk1"/>
              </a:buClr>
              <a:buSzPts val="1400"/>
              <a:buFont typeface="Arial"/>
              <a:buChar char="•"/>
              <a:defRPr/>
            </a:lvl9pPr>
          </a:lstStyle>
          <a:p/>
        </p:txBody>
      </p:sp>
      <p:sp>
        <p:nvSpPr>
          <p:cNvPr id="128" name="Google Shape;128;p2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29" name="Google Shape;129;p2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30" name="Google Shape;130;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2.xml"/><Relationship Id="rId3" Type="http://schemas.openxmlformats.org/officeDocument/2006/relationships/image" Target="../media/image4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 Id="rId3" Type="http://schemas.openxmlformats.org/officeDocument/2006/relationships/image" Target="../media/image4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 Id="rId3"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image" Target="../media/image2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2.xml"/><Relationship Id="rId3" Type="http://schemas.openxmlformats.org/officeDocument/2006/relationships/image" Target="../media/image3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3.xml"/><Relationship Id="rId3" Type="http://schemas.openxmlformats.org/officeDocument/2006/relationships/image" Target="../media/image2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4.xml"/><Relationship Id="rId3" Type="http://schemas.openxmlformats.org/officeDocument/2006/relationships/image" Target="../media/image5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5.xml"/><Relationship Id="rId3" Type="http://schemas.openxmlformats.org/officeDocument/2006/relationships/image" Target="../media/image4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6.xml"/><Relationship Id="rId3" Type="http://schemas.openxmlformats.org/officeDocument/2006/relationships/image" Target="../media/image3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7.xml"/><Relationship Id="rId3" Type="http://schemas.openxmlformats.org/officeDocument/2006/relationships/image" Target="../media/image4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8.xml"/><Relationship Id="rId3" Type="http://schemas.openxmlformats.org/officeDocument/2006/relationships/image" Target="../media/image5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9.xml"/><Relationship Id="rId3" Type="http://schemas.openxmlformats.org/officeDocument/2006/relationships/image" Target="../media/image4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0.xml"/><Relationship Id="rId3" Type="http://schemas.openxmlformats.org/officeDocument/2006/relationships/image" Target="../media/image4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1.xml"/><Relationship Id="rId3" Type="http://schemas.openxmlformats.org/officeDocument/2006/relationships/image" Target="../media/image4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2.xml"/><Relationship Id="rId3" Type="http://schemas.openxmlformats.org/officeDocument/2006/relationships/image" Target="../media/image5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3.xml"/><Relationship Id="rId3" Type="http://schemas.openxmlformats.org/officeDocument/2006/relationships/image" Target="../media/image4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4.xml"/><Relationship Id="rId3" Type="http://schemas.openxmlformats.org/officeDocument/2006/relationships/image" Target="../media/image4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5.xml"/><Relationship Id="rId3" Type="http://schemas.openxmlformats.org/officeDocument/2006/relationships/image" Target="../media/image5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6.xml"/><Relationship Id="rId3" Type="http://schemas.openxmlformats.org/officeDocument/2006/relationships/image" Target="../media/image5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 Id="rId3" Type="http://schemas.openxmlformats.org/officeDocument/2006/relationships/image" Target="../media/image4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7"/>
          <p:cNvSpPr txBox="1"/>
          <p:nvPr>
            <p:ph type="title"/>
          </p:nvPr>
        </p:nvSpPr>
        <p:spPr>
          <a:xfrm>
            <a:off x="1739663" y="406087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The Camera and The Eye</a:t>
            </a:r>
            <a:endParaRPr b="1" i="0" sz="2000" u="none" cap="none" strike="noStrike">
              <a:solidFill>
                <a:schemeClr val="dk1"/>
              </a:solidFill>
              <a:latin typeface="Calibri"/>
              <a:ea typeface="Calibri"/>
              <a:cs typeface="Calibri"/>
              <a:sym typeface="Calibri"/>
            </a:endParaRPr>
          </a:p>
        </p:txBody>
      </p:sp>
      <p:pic>
        <p:nvPicPr>
          <p:cNvPr id="206" name="Google Shape;206;p37"/>
          <p:cNvPicPr preferRelativeResize="0"/>
          <p:nvPr>
            <p:ph idx="2" type="pic"/>
          </p:nvPr>
        </p:nvPicPr>
        <p:blipFill rotWithShape="1">
          <a:blip r:embed="rId3">
            <a:alphaModFix/>
          </a:blip>
          <a:srcRect b="12495" l="0" r="0" t="12502"/>
          <a:stretch/>
        </p:blipFill>
        <p:spPr>
          <a:xfrm>
            <a:off x="1739663" y="920006"/>
            <a:ext cx="5472684" cy="3078385"/>
          </a:xfrm>
          <a:prstGeom prst="rect">
            <a:avLst/>
          </a:prstGeom>
          <a:noFill/>
          <a:ln>
            <a:noFill/>
          </a:ln>
        </p:spPr>
      </p:pic>
      <p:sp>
        <p:nvSpPr>
          <p:cNvPr id="207" name="Google Shape;207;p37"/>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
        <p:nvSpPr>
          <p:cNvPr id="208" name="Google Shape;208;p37"/>
          <p:cNvSpPr txBox="1"/>
          <p:nvPr>
            <p:ph idx="1" type="body"/>
          </p:nvPr>
        </p:nvSpPr>
        <p:spPr>
          <a:xfrm>
            <a:off x="434150" y="86800"/>
            <a:ext cx="8458500" cy="71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sz="4800">
                <a:solidFill>
                  <a:schemeClr val="dk1"/>
                </a:solidFill>
                <a:latin typeface="Calibri"/>
                <a:ea typeface="Calibri"/>
                <a:cs typeface="Calibri"/>
                <a:sym typeface="Calibri"/>
              </a:rPr>
              <a:t>A Brief History of Photography </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6"/>
          <p:cNvSpPr txBox="1"/>
          <p:nvPr>
            <p:ph type="title"/>
          </p:nvPr>
        </p:nvSpPr>
        <p:spPr>
          <a:xfrm>
            <a:off x="1792288" y="3600451"/>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The Camera and The Eye</a:t>
            </a:r>
            <a:endParaRPr b="1" i="0" sz="2000" u="none" cap="none" strike="noStrike">
              <a:solidFill>
                <a:schemeClr val="dk1"/>
              </a:solidFill>
              <a:latin typeface="Calibri"/>
              <a:ea typeface="Calibri"/>
              <a:cs typeface="Calibri"/>
              <a:sym typeface="Calibri"/>
            </a:endParaRPr>
          </a:p>
        </p:txBody>
      </p:sp>
      <p:pic>
        <p:nvPicPr>
          <p:cNvPr id="283" name="Google Shape;283;p46"/>
          <p:cNvPicPr preferRelativeResize="0"/>
          <p:nvPr>
            <p:ph idx="2" type="pic"/>
          </p:nvPr>
        </p:nvPicPr>
        <p:blipFill rotWithShape="1">
          <a:blip r:embed="rId3">
            <a:alphaModFix/>
          </a:blip>
          <a:srcRect b="12495" l="0" r="0" t="12502"/>
          <a:stretch/>
        </p:blipFill>
        <p:spPr>
          <a:xfrm>
            <a:off x="1792288" y="459581"/>
            <a:ext cx="5472684" cy="3078385"/>
          </a:xfrm>
          <a:prstGeom prst="rect">
            <a:avLst/>
          </a:prstGeom>
          <a:noFill/>
          <a:ln>
            <a:noFill/>
          </a:ln>
        </p:spPr>
      </p:pic>
      <p:sp>
        <p:nvSpPr>
          <p:cNvPr id="284" name="Google Shape;284;p46"/>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Part Two</a:t>
            </a:r>
            <a:endParaRPr b="0" i="0" sz="1400" u="none" cap="none" strike="noStrike">
              <a:solidFill>
                <a:schemeClr val="dk1"/>
              </a:solidFill>
              <a:latin typeface="Calibri"/>
              <a:ea typeface="Calibri"/>
              <a:cs typeface="Calibri"/>
              <a:sym typeface="Calibri"/>
            </a:endParaRPr>
          </a:p>
        </p:txBody>
      </p:sp>
      <p:sp>
        <p:nvSpPr>
          <p:cNvPr id="285" name="Google Shape;285;p46"/>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7"/>
          <p:cNvSpPr txBox="1"/>
          <p:nvPr>
            <p:ph type="title"/>
          </p:nvPr>
        </p:nvSpPr>
        <p:spPr>
          <a:xfrm>
            <a:off x="1735838" y="4341282"/>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Leonardo’s study of anatomy allows him to produce masterpieces of drawing and painting.</a:t>
            </a:r>
            <a:endParaRPr b="1" i="0" sz="1800" u="none" cap="none" strike="noStrike">
              <a:solidFill>
                <a:schemeClr val="dk1"/>
              </a:solidFill>
              <a:latin typeface="Calibri"/>
              <a:ea typeface="Calibri"/>
              <a:cs typeface="Calibri"/>
              <a:sym typeface="Calibri"/>
            </a:endParaRPr>
          </a:p>
        </p:txBody>
      </p:sp>
      <p:pic>
        <p:nvPicPr>
          <p:cNvPr id="292" name="Google Shape;292;p47"/>
          <p:cNvPicPr preferRelativeResize="0"/>
          <p:nvPr>
            <p:ph idx="2" type="pic"/>
          </p:nvPr>
        </p:nvPicPr>
        <p:blipFill rotWithShape="1">
          <a:blip r:embed="rId3">
            <a:alphaModFix/>
          </a:blip>
          <a:srcRect b="0" l="0" r="0" t="0"/>
          <a:stretch/>
        </p:blipFill>
        <p:spPr>
          <a:xfrm>
            <a:off x="248829" y="697139"/>
            <a:ext cx="6501937" cy="3351563"/>
          </a:xfrm>
          <a:prstGeom prst="rect">
            <a:avLst/>
          </a:prstGeom>
          <a:noFill/>
          <a:ln>
            <a:noFill/>
          </a:ln>
        </p:spPr>
      </p:pic>
      <p:sp>
        <p:nvSpPr>
          <p:cNvPr id="293" name="Google Shape;293;p47"/>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1828788" y="4661326"/>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Leonardo’s dissection of the eye allows us to understand it as never before.</a:t>
            </a:r>
            <a:endParaRPr b="1" i="0" sz="1800" u="none" cap="none" strike="noStrike">
              <a:solidFill>
                <a:schemeClr val="dk1"/>
              </a:solidFill>
              <a:latin typeface="Calibri"/>
              <a:ea typeface="Calibri"/>
              <a:cs typeface="Calibri"/>
              <a:sym typeface="Calibri"/>
            </a:endParaRPr>
          </a:p>
        </p:txBody>
      </p:sp>
      <p:pic>
        <p:nvPicPr>
          <p:cNvPr id="300" name="Google Shape;300;p48"/>
          <p:cNvPicPr preferRelativeResize="0"/>
          <p:nvPr>
            <p:ph idx="2" type="pic"/>
          </p:nvPr>
        </p:nvPicPr>
        <p:blipFill rotWithShape="1">
          <a:blip r:embed="rId3">
            <a:alphaModFix/>
          </a:blip>
          <a:srcRect b="0" l="0" r="0" t="0"/>
          <a:stretch/>
        </p:blipFill>
        <p:spPr>
          <a:xfrm>
            <a:off x="2300225" y="104587"/>
            <a:ext cx="3407832" cy="4499496"/>
          </a:xfrm>
          <a:prstGeom prst="rect">
            <a:avLst/>
          </a:prstGeom>
          <a:noFill/>
          <a:ln>
            <a:noFill/>
          </a:ln>
        </p:spPr>
      </p:pic>
      <p:sp>
        <p:nvSpPr>
          <p:cNvPr id="301" name="Google Shape;301;p48"/>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9"/>
          <p:cNvSpPr txBox="1"/>
          <p:nvPr>
            <p:ph type="title"/>
          </p:nvPr>
        </p:nvSpPr>
        <p:spPr>
          <a:xfrm>
            <a:off x="2002763" y="4350263"/>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eye uses a lens, dark chamber, focusing screen, and photo sensitive material to produce an image.</a:t>
            </a:r>
            <a:endParaRPr b="1" i="0" sz="1800" u="none" cap="none" strike="noStrike">
              <a:solidFill>
                <a:schemeClr val="dk1"/>
              </a:solidFill>
              <a:latin typeface="Calibri"/>
              <a:ea typeface="Calibri"/>
              <a:cs typeface="Calibri"/>
              <a:sym typeface="Calibri"/>
            </a:endParaRPr>
          </a:p>
        </p:txBody>
      </p:sp>
      <p:pic>
        <p:nvPicPr>
          <p:cNvPr id="308" name="Google Shape;308;p49"/>
          <p:cNvPicPr preferRelativeResize="0"/>
          <p:nvPr>
            <p:ph idx="2" type="pic"/>
          </p:nvPr>
        </p:nvPicPr>
        <p:blipFill rotWithShape="1">
          <a:blip r:embed="rId3">
            <a:alphaModFix/>
          </a:blip>
          <a:srcRect b="0" l="0" r="0" t="0"/>
          <a:stretch/>
        </p:blipFill>
        <p:spPr>
          <a:xfrm>
            <a:off x="1299973" y="393806"/>
            <a:ext cx="4908038" cy="3724255"/>
          </a:xfrm>
          <a:prstGeom prst="rect">
            <a:avLst/>
          </a:prstGeom>
          <a:noFill/>
          <a:ln>
            <a:noFill/>
          </a:ln>
        </p:spPr>
      </p:pic>
      <p:sp>
        <p:nvSpPr>
          <p:cNvPr id="309" name="Google Shape;309;p49"/>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50"/>
          <p:cNvSpPr txBox="1"/>
          <p:nvPr>
            <p:ph type="title"/>
          </p:nvPr>
        </p:nvSpPr>
        <p:spPr>
          <a:xfrm>
            <a:off x="1787513" y="4186825"/>
            <a:ext cx="58608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Leonardo uses a lens, dark chamber and focusing screen inside his new invention, “The Camera Obscura.”</a:t>
            </a:r>
            <a:endParaRPr b="1" i="0" sz="1800" u="none" cap="none" strike="noStrike">
              <a:solidFill>
                <a:schemeClr val="dk1"/>
              </a:solidFill>
              <a:latin typeface="Calibri"/>
              <a:ea typeface="Calibri"/>
              <a:cs typeface="Calibri"/>
              <a:sym typeface="Calibri"/>
            </a:endParaRPr>
          </a:p>
        </p:txBody>
      </p:sp>
      <p:pic>
        <p:nvPicPr>
          <p:cNvPr id="316" name="Google Shape;316;p50"/>
          <p:cNvPicPr preferRelativeResize="0"/>
          <p:nvPr>
            <p:ph idx="2" type="pic"/>
          </p:nvPr>
        </p:nvPicPr>
        <p:blipFill rotWithShape="1">
          <a:blip r:embed="rId3">
            <a:alphaModFix/>
          </a:blip>
          <a:srcRect b="0" l="2116" r="2125" t="0"/>
          <a:stretch/>
        </p:blipFill>
        <p:spPr>
          <a:xfrm>
            <a:off x="1341764" y="144700"/>
            <a:ext cx="6752275" cy="3802350"/>
          </a:xfrm>
          <a:prstGeom prst="rect">
            <a:avLst/>
          </a:prstGeom>
          <a:noFill/>
          <a:ln>
            <a:noFill/>
          </a:ln>
        </p:spPr>
      </p:pic>
      <p:sp>
        <p:nvSpPr>
          <p:cNvPr id="317" name="Google Shape;317;p50"/>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51"/>
          <p:cNvSpPr txBox="1"/>
          <p:nvPr>
            <p:ph type="title"/>
          </p:nvPr>
        </p:nvSpPr>
        <p:spPr>
          <a:xfrm>
            <a:off x="1828788" y="459527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Leonardo uses this sketch to invent the camera obscura in 1492.</a:t>
            </a:r>
            <a:endParaRPr b="1" i="0" sz="1800" u="none" cap="none" strike="noStrike">
              <a:solidFill>
                <a:schemeClr val="dk1"/>
              </a:solidFill>
              <a:latin typeface="Calibri"/>
              <a:ea typeface="Calibri"/>
              <a:cs typeface="Calibri"/>
              <a:sym typeface="Calibri"/>
            </a:endParaRPr>
          </a:p>
        </p:txBody>
      </p:sp>
      <p:pic>
        <p:nvPicPr>
          <p:cNvPr id="324" name="Google Shape;324;p51"/>
          <p:cNvPicPr preferRelativeResize="0"/>
          <p:nvPr>
            <p:ph idx="2" type="pic"/>
          </p:nvPr>
        </p:nvPicPr>
        <p:blipFill rotWithShape="1">
          <a:blip r:embed="rId3">
            <a:alphaModFix/>
          </a:blip>
          <a:srcRect b="9481" l="0" r="0" t="9481"/>
          <a:stretch/>
        </p:blipFill>
        <p:spPr>
          <a:xfrm>
            <a:off x="733900" y="288131"/>
            <a:ext cx="7097875" cy="3992944"/>
          </a:xfrm>
          <a:prstGeom prst="rect">
            <a:avLst/>
          </a:prstGeom>
          <a:noFill/>
          <a:ln>
            <a:noFill/>
          </a:ln>
        </p:spPr>
      </p:pic>
      <p:sp>
        <p:nvSpPr>
          <p:cNvPr id="325" name="Google Shape;325;p51"/>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52"/>
          <p:cNvSpPr txBox="1"/>
          <p:nvPr>
            <p:ph type="title"/>
          </p:nvPr>
        </p:nvSpPr>
        <p:spPr>
          <a:xfrm>
            <a:off x="1828788" y="4387838"/>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The room sized camera obscura in San Francisco.</a:t>
            </a:r>
            <a:endParaRPr b="1" i="0" sz="2000" u="none" cap="none" strike="noStrike">
              <a:solidFill>
                <a:schemeClr val="dk1"/>
              </a:solidFill>
              <a:latin typeface="Calibri"/>
              <a:ea typeface="Calibri"/>
              <a:cs typeface="Calibri"/>
              <a:sym typeface="Calibri"/>
            </a:endParaRPr>
          </a:p>
        </p:txBody>
      </p:sp>
      <p:pic>
        <p:nvPicPr>
          <p:cNvPr id="332" name="Google Shape;332;p52"/>
          <p:cNvPicPr preferRelativeResize="0"/>
          <p:nvPr>
            <p:ph idx="2" type="pic"/>
          </p:nvPr>
        </p:nvPicPr>
        <p:blipFill rotWithShape="1">
          <a:blip r:embed="rId3">
            <a:alphaModFix/>
          </a:blip>
          <a:srcRect b="0" l="5697" r="5688" t="0"/>
          <a:stretch/>
        </p:blipFill>
        <p:spPr>
          <a:xfrm>
            <a:off x="972200" y="283899"/>
            <a:ext cx="7390974" cy="4144424"/>
          </a:xfrm>
          <a:prstGeom prst="rect">
            <a:avLst/>
          </a:prstGeom>
          <a:noFill/>
          <a:ln>
            <a:noFill/>
          </a:ln>
        </p:spPr>
      </p:pic>
      <p:sp>
        <p:nvSpPr>
          <p:cNvPr id="333" name="Google Shape;333;p52"/>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53"/>
          <p:cNvSpPr txBox="1"/>
          <p:nvPr>
            <p:ph type="title"/>
          </p:nvPr>
        </p:nvSpPr>
        <p:spPr>
          <a:xfrm>
            <a:off x="1828788" y="4616457"/>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Inside the camera obscura.</a:t>
            </a:r>
            <a:endParaRPr b="1" i="0" sz="2000" u="none" cap="none" strike="noStrike">
              <a:solidFill>
                <a:schemeClr val="dk1"/>
              </a:solidFill>
              <a:latin typeface="Calibri"/>
              <a:ea typeface="Calibri"/>
              <a:cs typeface="Calibri"/>
              <a:sym typeface="Calibri"/>
            </a:endParaRPr>
          </a:p>
        </p:txBody>
      </p:sp>
      <p:pic>
        <p:nvPicPr>
          <p:cNvPr id="340" name="Google Shape;340;p53"/>
          <p:cNvPicPr preferRelativeResize="0"/>
          <p:nvPr>
            <p:ph idx="2" type="pic"/>
          </p:nvPr>
        </p:nvPicPr>
        <p:blipFill rotWithShape="1">
          <a:blip r:embed="rId3">
            <a:alphaModFix/>
          </a:blip>
          <a:srcRect b="7432" l="0" r="0" t="7432"/>
          <a:stretch/>
        </p:blipFill>
        <p:spPr>
          <a:xfrm>
            <a:off x="558000" y="62156"/>
            <a:ext cx="8140199" cy="4634533"/>
          </a:xfrm>
          <a:prstGeom prst="rect">
            <a:avLst/>
          </a:prstGeom>
          <a:noFill/>
          <a:ln>
            <a:noFill/>
          </a:ln>
        </p:spPr>
      </p:pic>
      <p:sp>
        <p:nvSpPr>
          <p:cNvPr id="341" name="Google Shape;341;p53"/>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54"/>
          <p:cNvSpPr txBox="1"/>
          <p:nvPr>
            <p:ph type="title"/>
          </p:nvPr>
        </p:nvSpPr>
        <p:spPr>
          <a:xfrm>
            <a:off x="1828788" y="4661288"/>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You could place a piece of drawing paper on the table and draw the projected image.</a:t>
            </a:r>
            <a:endParaRPr b="1" i="0" sz="1800" u="none" cap="none" strike="noStrike">
              <a:solidFill>
                <a:schemeClr val="dk1"/>
              </a:solidFill>
              <a:latin typeface="Calibri"/>
              <a:ea typeface="Calibri"/>
              <a:cs typeface="Calibri"/>
              <a:sym typeface="Calibri"/>
            </a:endParaRPr>
          </a:p>
        </p:txBody>
      </p:sp>
      <p:pic>
        <p:nvPicPr>
          <p:cNvPr id="348" name="Google Shape;348;p54"/>
          <p:cNvPicPr preferRelativeResize="0"/>
          <p:nvPr>
            <p:ph idx="2" type="pic"/>
          </p:nvPr>
        </p:nvPicPr>
        <p:blipFill rotWithShape="1">
          <a:blip r:embed="rId3">
            <a:alphaModFix/>
          </a:blip>
          <a:srcRect b="0" l="5603" r="5594" t="0"/>
          <a:stretch/>
        </p:blipFill>
        <p:spPr>
          <a:xfrm>
            <a:off x="670925" y="157850"/>
            <a:ext cx="7618950" cy="4281350"/>
          </a:xfrm>
          <a:prstGeom prst="rect">
            <a:avLst/>
          </a:prstGeom>
          <a:noFill/>
          <a:ln>
            <a:noFill/>
          </a:ln>
        </p:spPr>
      </p:pic>
      <p:sp>
        <p:nvSpPr>
          <p:cNvPr id="349" name="Google Shape;349;p54"/>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55"/>
          <p:cNvSpPr txBox="1"/>
          <p:nvPr>
            <p:ph type="title"/>
          </p:nvPr>
        </p:nvSpPr>
        <p:spPr>
          <a:xfrm>
            <a:off x="1884388" y="4247813"/>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image produced inside the camera obscura; this one is located in Europe.</a:t>
            </a:r>
            <a:endParaRPr b="1" i="0" sz="1800" u="none" cap="none" strike="noStrike">
              <a:solidFill>
                <a:schemeClr val="dk1"/>
              </a:solidFill>
              <a:latin typeface="Calibri"/>
              <a:ea typeface="Calibri"/>
              <a:cs typeface="Calibri"/>
              <a:sym typeface="Calibri"/>
            </a:endParaRPr>
          </a:p>
        </p:txBody>
      </p:sp>
      <p:pic>
        <p:nvPicPr>
          <p:cNvPr id="356" name="Google Shape;356;p55"/>
          <p:cNvPicPr preferRelativeResize="0"/>
          <p:nvPr>
            <p:ph idx="2" type="pic"/>
          </p:nvPr>
        </p:nvPicPr>
        <p:blipFill rotWithShape="1">
          <a:blip r:embed="rId3">
            <a:alphaModFix/>
          </a:blip>
          <a:srcRect b="0" l="0" r="0" t="0"/>
          <a:stretch/>
        </p:blipFill>
        <p:spPr>
          <a:xfrm>
            <a:off x="1978826" y="136249"/>
            <a:ext cx="5186350" cy="3889750"/>
          </a:xfrm>
          <a:prstGeom prst="rect">
            <a:avLst/>
          </a:prstGeom>
          <a:noFill/>
          <a:ln>
            <a:noFill/>
          </a:ln>
        </p:spPr>
      </p:pic>
      <p:sp>
        <p:nvSpPr>
          <p:cNvPr id="357" name="Google Shape;357;p55"/>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1162800" y="609600"/>
            <a:ext cx="6818400" cy="5394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utive"/>
              <a:buNone/>
            </a:pPr>
            <a:r>
              <a:rPr b="1" i="0" lang="en" sz="2000" u="none" cap="none" strike="noStrike">
                <a:solidFill>
                  <a:schemeClr val="dk1"/>
                </a:solidFill>
                <a:latin typeface="Cutive"/>
                <a:ea typeface="Cutive"/>
                <a:cs typeface="Cutive"/>
                <a:sym typeface="Cutive"/>
              </a:rPr>
              <a:t>Mirrors, which are used in cameras, were manufactured in Ancient Greece, circa 350 B.C.</a:t>
            </a:r>
            <a:endParaRPr b="1" i="0" sz="2000" u="none" cap="none" strike="noStrike">
              <a:solidFill>
                <a:schemeClr val="dk1"/>
              </a:solidFill>
              <a:latin typeface="Cutive"/>
              <a:ea typeface="Cutive"/>
              <a:cs typeface="Cutive"/>
              <a:sym typeface="Cutive"/>
            </a:endParaRPr>
          </a:p>
        </p:txBody>
      </p:sp>
      <p:pic>
        <p:nvPicPr>
          <p:cNvPr id="215" name="Google Shape;215;p38"/>
          <p:cNvPicPr preferRelativeResize="0"/>
          <p:nvPr>
            <p:ph idx="2" type="pic"/>
          </p:nvPr>
        </p:nvPicPr>
        <p:blipFill rotWithShape="1">
          <a:blip r:embed="rId3">
            <a:alphaModFix/>
          </a:blip>
          <a:srcRect b="0" l="0" r="0" t="0"/>
          <a:stretch/>
        </p:blipFill>
        <p:spPr>
          <a:xfrm>
            <a:off x="3818200" y="1149000"/>
            <a:ext cx="1367942" cy="3080699"/>
          </a:xfrm>
          <a:prstGeom prst="rect">
            <a:avLst/>
          </a:prstGeom>
          <a:noFill/>
          <a:ln>
            <a:noFill/>
          </a:ln>
        </p:spPr>
      </p:pic>
      <p:sp>
        <p:nvSpPr>
          <p:cNvPr id="216" name="Google Shape;216;p38"/>
          <p:cNvSpPr txBox="1"/>
          <p:nvPr>
            <p:ph idx="1" type="body"/>
          </p:nvPr>
        </p:nvSpPr>
        <p:spPr>
          <a:xfrm>
            <a:off x="1371600" y="4286250"/>
            <a:ext cx="6400800" cy="6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utive"/>
              <a:buNone/>
            </a:pPr>
            <a:r>
              <a:rPr b="0" i="0" lang="en" sz="1400" u="none" cap="none" strike="noStrike">
                <a:solidFill>
                  <a:schemeClr val="dk1"/>
                </a:solidFill>
                <a:latin typeface="Cutive"/>
                <a:ea typeface="Cutive"/>
                <a:cs typeface="Cutive"/>
                <a:sym typeface="Cutive"/>
              </a:rPr>
              <a:t>A mirror is an object that reflects lighting a way that preserves much of its original quality subsequent to its contact with the mirror. </a:t>
            </a:r>
            <a:endParaRPr b="0" i="0" sz="1400" u="none" cap="none" strike="noStrike">
              <a:solidFill>
                <a:schemeClr val="dk1"/>
              </a:solidFill>
              <a:latin typeface="Cutive"/>
              <a:ea typeface="Cutive"/>
              <a:cs typeface="Cutive"/>
              <a:sym typeface="Cutive"/>
            </a:endParaRPr>
          </a:p>
        </p:txBody>
      </p:sp>
      <p:sp>
        <p:nvSpPr>
          <p:cNvPr id="217" name="Google Shape;217;p38"/>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6"/>
          <p:cNvSpPr txBox="1"/>
          <p:nvPr>
            <p:ph type="title"/>
          </p:nvPr>
        </p:nvSpPr>
        <p:spPr>
          <a:xfrm>
            <a:off x="1789538" y="4548713"/>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Leonardo does this and traces the image. Over the years, it is a trade secret of master painters.</a:t>
            </a:r>
            <a:endParaRPr b="1" i="0" sz="1800" u="none" cap="none" strike="noStrike">
              <a:solidFill>
                <a:schemeClr val="dk1"/>
              </a:solidFill>
              <a:latin typeface="Calibri"/>
              <a:ea typeface="Calibri"/>
              <a:cs typeface="Calibri"/>
              <a:sym typeface="Calibri"/>
            </a:endParaRPr>
          </a:p>
        </p:txBody>
      </p:sp>
      <p:pic>
        <p:nvPicPr>
          <p:cNvPr id="364" name="Google Shape;364;p56"/>
          <p:cNvPicPr preferRelativeResize="0"/>
          <p:nvPr>
            <p:ph idx="2" type="pic"/>
          </p:nvPr>
        </p:nvPicPr>
        <p:blipFill rotWithShape="1">
          <a:blip r:embed="rId3">
            <a:alphaModFix/>
          </a:blip>
          <a:srcRect b="0" l="0" r="0" t="0"/>
          <a:stretch/>
        </p:blipFill>
        <p:spPr>
          <a:xfrm>
            <a:off x="802450" y="0"/>
            <a:ext cx="6858000" cy="4345132"/>
          </a:xfrm>
          <a:prstGeom prst="rect">
            <a:avLst/>
          </a:prstGeom>
          <a:noFill/>
          <a:ln>
            <a:noFill/>
          </a:ln>
        </p:spPr>
      </p:pic>
      <p:sp>
        <p:nvSpPr>
          <p:cNvPr id="365" name="Google Shape;365;p56"/>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57"/>
          <p:cNvSpPr txBox="1"/>
          <p:nvPr>
            <p:ph type="title"/>
          </p:nvPr>
        </p:nvSpPr>
        <p:spPr>
          <a:xfrm>
            <a:off x="1828788" y="4637626"/>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Photographic realism is achieved with paint on canvas used inside a camera obscura.</a:t>
            </a:r>
            <a:endParaRPr b="1" i="0" sz="1800" u="none" cap="none" strike="noStrike">
              <a:solidFill>
                <a:schemeClr val="dk1"/>
              </a:solidFill>
              <a:latin typeface="Calibri"/>
              <a:ea typeface="Calibri"/>
              <a:cs typeface="Calibri"/>
              <a:sym typeface="Calibri"/>
            </a:endParaRPr>
          </a:p>
        </p:txBody>
      </p:sp>
      <p:pic>
        <p:nvPicPr>
          <p:cNvPr id="372" name="Google Shape;372;p57"/>
          <p:cNvPicPr preferRelativeResize="0"/>
          <p:nvPr>
            <p:ph idx="2" type="pic"/>
          </p:nvPr>
        </p:nvPicPr>
        <p:blipFill rotWithShape="1">
          <a:blip r:embed="rId3">
            <a:alphaModFix/>
          </a:blip>
          <a:srcRect b="0" l="6286" r="6286" t="0"/>
          <a:stretch/>
        </p:blipFill>
        <p:spPr>
          <a:xfrm>
            <a:off x="705650" y="197325"/>
            <a:ext cx="7478550" cy="4210150"/>
          </a:xfrm>
          <a:prstGeom prst="rect">
            <a:avLst/>
          </a:prstGeom>
          <a:noFill/>
          <a:ln>
            <a:noFill/>
          </a:ln>
        </p:spPr>
      </p:pic>
      <p:sp>
        <p:nvSpPr>
          <p:cNvPr id="373" name="Google Shape;373;p57"/>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8"/>
          <p:cNvSpPr txBox="1"/>
          <p:nvPr>
            <p:ph type="title"/>
          </p:nvPr>
        </p:nvSpPr>
        <p:spPr>
          <a:xfrm>
            <a:off x="1792288" y="395676"/>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shroud of Turin is said to the first photograph ever made by Leonardo inside a camera obscura, c.1490.</a:t>
            </a:r>
            <a:endParaRPr b="1" i="0" sz="1800" u="none" cap="none" strike="noStrike">
              <a:solidFill>
                <a:schemeClr val="dk1"/>
              </a:solidFill>
              <a:latin typeface="Calibri"/>
              <a:ea typeface="Calibri"/>
              <a:cs typeface="Calibri"/>
              <a:sym typeface="Calibri"/>
            </a:endParaRPr>
          </a:p>
        </p:txBody>
      </p:sp>
      <p:pic>
        <p:nvPicPr>
          <p:cNvPr id="380" name="Google Shape;380;p58"/>
          <p:cNvPicPr preferRelativeResize="0"/>
          <p:nvPr>
            <p:ph idx="2" type="pic"/>
          </p:nvPr>
        </p:nvPicPr>
        <p:blipFill rotWithShape="1">
          <a:blip r:embed="rId3">
            <a:alphaModFix/>
          </a:blip>
          <a:srcRect b="0" l="8264" r="8256" t="0"/>
          <a:stretch/>
        </p:blipFill>
        <p:spPr>
          <a:xfrm>
            <a:off x="1725238" y="887606"/>
            <a:ext cx="5468112" cy="3081162"/>
          </a:xfrm>
          <a:prstGeom prst="rect">
            <a:avLst/>
          </a:prstGeom>
          <a:noFill/>
          <a:ln>
            <a:noFill/>
          </a:ln>
        </p:spPr>
      </p:pic>
      <p:sp>
        <p:nvSpPr>
          <p:cNvPr id="381" name="Google Shape;381;p58"/>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300" u="none" cap="none" strike="noStrike">
                <a:solidFill>
                  <a:schemeClr val="dk1"/>
                </a:solidFill>
                <a:latin typeface="Calibri"/>
                <a:ea typeface="Calibri"/>
                <a:cs typeface="Calibri"/>
                <a:sym typeface="Calibri"/>
              </a:rPr>
              <a:t>Leonardo is said to have used his own face to produce Christ’s face. The image is  produced by exposing cloth soaked in light-sensitive silver salts inside the camera obscura.  Watch the YouTube video of its recreation and decide for yourself.</a:t>
            </a:r>
            <a:endParaRPr b="0" i="0" sz="1300" u="none" cap="none" strike="noStrike">
              <a:solidFill>
                <a:schemeClr val="dk1"/>
              </a:solidFill>
              <a:latin typeface="Calibri"/>
              <a:ea typeface="Calibri"/>
              <a:cs typeface="Calibri"/>
              <a:sym typeface="Calibri"/>
            </a:endParaRPr>
          </a:p>
        </p:txBody>
      </p:sp>
      <p:sp>
        <p:nvSpPr>
          <p:cNvPr id="382" name="Google Shape;382;p58"/>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9"/>
          <p:cNvSpPr txBox="1"/>
          <p:nvPr>
            <p:ph type="title"/>
          </p:nvPr>
        </p:nvSpPr>
        <p:spPr>
          <a:xfrm>
            <a:off x="1792288" y="459527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Leonardo had used his face before to create at least one other masterpiece.</a:t>
            </a:r>
            <a:endParaRPr b="1" i="0" sz="1800" u="none" cap="none" strike="noStrike">
              <a:solidFill>
                <a:schemeClr val="dk1"/>
              </a:solidFill>
              <a:latin typeface="Calibri"/>
              <a:ea typeface="Calibri"/>
              <a:cs typeface="Calibri"/>
              <a:sym typeface="Calibri"/>
            </a:endParaRPr>
          </a:p>
        </p:txBody>
      </p:sp>
      <p:pic>
        <p:nvPicPr>
          <p:cNvPr id="389" name="Google Shape;389;p59"/>
          <p:cNvPicPr preferRelativeResize="0"/>
          <p:nvPr>
            <p:ph idx="2" type="pic"/>
          </p:nvPr>
        </p:nvPicPr>
        <p:blipFill rotWithShape="1">
          <a:blip r:embed="rId3">
            <a:alphaModFix/>
          </a:blip>
          <a:srcRect b="21150" l="0" r="0" t="21156"/>
          <a:stretch/>
        </p:blipFill>
        <p:spPr>
          <a:xfrm>
            <a:off x="1244200" y="459575"/>
            <a:ext cx="6901175" cy="3868976"/>
          </a:xfrm>
          <a:prstGeom prst="rect">
            <a:avLst/>
          </a:prstGeom>
          <a:noFill/>
          <a:ln>
            <a:noFill/>
          </a:ln>
        </p:spPr>
      </p:pic>
      <p:sp>
        <p:nvSpPr>
          <p:cNvPr id="390" name="Google Shape;390;p59"/>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60"/>
          <p:cNvSpPr txBox="1"/>
          <p:nvPr>
            <p:ph type="title"/>
          </p:nvPr>
        </p:nvSpPr>
        <p:spPr>
          <a:xfrm>
            <a:off x="1735838" y="427989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A portable camera obscura was invented next.</a:t>
            </a:r>
            <a:endParaRPr b="1" i="0" sz="2000" u="none" cap="none" strike="noStrike">
              <a:solidFill>
                <a:schemeClr val="dk1"/>
              </a:solidFill>
              <a:latin typeface="Calibri"/>
              <a:ea typeface="Calibri"/>
              <a:cs typeface="Calibri"/>
              <a:sym typeface="Calibri"/>
            </a:endParaRPr>
          </a:p>
        </p:txBody>
      </p:sp>
      <p:pic>
        <p:nvPicPr>
          <p:cNvPr id="397" name="Google Shape;397;p60"/>
          <p:cNvPicPr preferRelativeResize="0"/>
          <p:nvPr>
            <p:ph idx="2" type="pic"/>
          </p:nvPr>
        </p:nvPicPr>
        <p:blipFill rotWithShape="1">
          <a:blip r:embed="rId3">
            <a:alphaModFix/>
          </a:blip>
          <a:srcRect b="0" l="4504" r="4495" t="0"/>
          <a:stretch/>
        </p:blipFill>
        <p:spPr>
          <a:xfrm>
            <a:off x="731913" y="157850"/>
            <a:ext cx="7494275" cy="4210150"/>
          </a:xfrm>
          <a:prstGeom prst="rect">
            <a:avLst/>
          </a:prstGeom>
          <a:noFill/>
          <a:ln>
            <a:noFill/>
          </a:ln>
        </p:spPr>
      </p:pic>
      <p:sp>
        <p:nvSpPr>
          <p:cNvPr id="398" name="Google Shape;398;p60"/>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61"/>
          <p:cNvSpPr txBox="1"/>
          <p:nvPr>
            <p:ph type="title"/>
          </p:nvPr>
        </p:nvSpPr>
        <p:spPr>
          <a:xfrm>
            <a:off x="1828788" y="4323082"/>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portable camera obscura is used to produce drawings forever after its invention.</a:t>
            </a:r>
            <a:endParaRPr b="1" i="0" sz="1800" u="none" cap="none" strike="noStrike">
              <a:solidFill>
                <a:schemeClr val="dk1"/>
              </a:solidFill>
              <a:latin typeface="Calibri"/>
              <a:ea typeface="Calibri"/>
              <a:cs typeface="Calibri"/>
              <a:sym typeface="Calibri"/>
            </a:endParaRPr>
          </a:p>
        </p:txBody>
      </p:sp>
      <p:pic>
        <p:nvPicPr>
          <p:cNvPr id="405" name="Google Shape;405;p61"/>
          <p:cNvPicPr preferRelativeResize="0"/>
          <p:nvPr>
            <p:ph idx="2" type="pic"/>
          </p:nvPr>
        </p:nvPicPr>
        <p:blipFill rotWithShape="1">
          <a:blip r:embed="rId3">
            <a:alphaModFix/>
          </a:blip>
          <a:srcRect b="0" l="3669" r="3660" t="0"/>
          <a:stretch/>
        </p:blipFill>
        <p:spPr>
          <a:xfrm>
            <a:off x="1199050" y="254026"/>
            <a:ext cx="6973525" cy="3916650"/>
          </a:xfrm>
          <a:prstGeom prst="rect">
            <a:avLst/>
          </a:prstGeom>
          <a:noFill/>
          <a:ln>
            <a:noFill/>
          </a:ln>
        </p:spPr>
      </p:pic>
      <p:sp>
        <p:nvSpPr>
          <p:cNvPr id="406" name="Google Shape;406;p61"/>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62"/>
          <p:cNvSpPr txBox="1"/>
          <p:nvPr>
            <p:ph type="title"/>
          </p:nvPr>
        </p:nvSpPr>
        <p:spPr>
          <a:xfrm>
            <a:off x="1828788" y="445982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camera obscura is taken to all corners of the earth to record its marvels.</a:t>
            </a:r>
            <a:endParaRPr b="1" i="0" sz="1800" u="none" cap="none" strike="noStrike">
              <a:solidFill>
                <a:schemeClr val="dk1"/>
              </a:solidFill>
              <a:latin typeface="Calibri"/>
              <a:ea typeface="Calibri"/>
              <a:cs typeface="Calibri"/>
              <a:sym typeface="Calibri"/>
            </a:endParaRPr>
          </a:p>
        </p:txBody>
      </p:sp>
      <p:pic>
        <p:nvPicPr>
          <p:cNvPr id="413" name="Google Shape;413;p62"/>
          <p:cNvPicPr preferRelativeResize="0"/>
          <p:nvPr>
            <p:ph idx="2" type="pic"/>
          </p:nvPr>
        </p:nvPicPr>
        <p:blipFill rotWithShape="1">
          <a:blip r:embed="rId3">
            <a:alphaModFix/>
          </a:blip>
          <a:srcRect b="0" l="0" r="0" t="0"/>
          <a:stretch/>
        </p:blipFill>
        <p:spPr>
          <a:xfrm>
            <a:off x="1887989" y="236800"/>
            <a:ext cx="5368026" cy="4026025"/>
          </a:xfrm>
          <a:prstGeom prst="rect">
            <a:avLst/>
          </a:prstGeom>
          <a:noFill/>
          <a:ln>
            <a:noFill/>
          </a:ln>
        </p:spPr>
      </p:pic>
      <p:sp>
        <p:nvSpPr>
          <p:cNvPr id="414" name="Google Shape;414;p62"/>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63"/>
          <p:cNvSpPr txBox="1"/>
          <p:nvPr>
            <p:ph type="title"/>
          </p:nvPr>
        </p:nvSpPr>
        <p:spPr>
          <a:xfrm>
            <a:off x="1715102" y="4310338"/>
            <a:ext cx="63522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images made in the camera obscura are put into print</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1" lang="en" sz="1800">
                <a:solidFill>
                  <a:schemeClr val="dk1"/>
                </a:solidFill>
                <a:latin typeface="Calibri"/>
                <a:ea typeface="Calibri"/>
                <a:cs typeface="Calibri"/>
                <a:sym typeface="Calibri"/>
              </a:rPr>
              <a:t>   </a:t>
            </a:r>
            <a:r>
              <a:rPr b="1" i="0" lang="en" sz="1800" u="none" cap="none" strike="noStrike">
                <a:solidFill>
                  <a:schemeClr val="dk1"/>
                </a:solidFill>
                <a:latin typeface="Calibri"/>
                <a:ea typeface="Calibri"/>
                <a:cs typeface="Calibri"/>
                <a:sym typeface="Calibri"/>
              </a:rPr>
              <a:t> and information is disemenated around the world</a:t>
            </a:r>
            <a:endParaRPr b="1" i="0" sz="1800" u="none" cap="none" strike="noStrike">
              <a:solidFill>
                <a:schemeClr val="dk1"/>
              </a:solidFill>
              <a:latin typeface="Calibri"/>
              <a:ea typeface="Calibri"/>
              <a:cs typeface="Calibri"/>
              <a:sym typeface="Calibri"/>
            </a:endParaRPr>
          </a:p>
        </p:txBody>
      </p:sp>
      <p:pic>
        <p:nvPicPr>
          <p:cNvPr id="421" name="Google Shape;421;p63"/>
          <p:cNvPicPr preferRelativeResize="0"/>
          <p:nvPr>
            <p:ph idx="2" type="pic"/>
          </p:nvPr>
        </p:nvPicPr>
        <p:blipFill rotWithShape="1">
          <a:blip r:embed="rId3">
            <a:alphaModFix/>
          </a:blip>
          <a:srcRect b="0" l="327" r="327" t="0"/>
          <a:stretch/>
        </p:blipFill>
        <p:spPr>
          <a:xfrm>
            <a:off x="2001364" y="183701"/>
            <a:ext cx="5141276" cy="3855426"/>
          </a:xfrm>
          <a:prstGeom prst="rect">
            <a:avLst/>
          </a:prstGeom>
          <a:noFill/>
          <a:ln>
            <a:noFill/>
          </a:ln>
        </p:spPr>
      </p:pic>
      <p:sp>
        <p:nvSpPr>
          <p:cNvPr id="422" name="Google Shape;422;p63"/>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64"/>
          <p:cNvSpPr txBox="1"/>
          <p:nvPr>
            <p:ph type="title"/>
          </p:nvPr>
        </p:nvSpPr>
        <p:spPr>
          <a:xfrm>
            <a:off x="1841051" y="4387857"/>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From this window photography is invented when light-sensitive material is placed in this camera obscura.</a:t>
            </a:r>
            <a:endParaRPr/>
          </a:p>
        </p:txBody>
      </p:sp>
      <p:pic>
        <p:nvPicPr>
          <p:cNvPr id="429" name="Google Shape;429;p64"/>
          <p:cNvPicPr preferRelativeResize="0"/>
          <p:nvPr>
            <p:ph idx="2" type="pic"/>
          </p:nvPr>
        </p:nvPicPr>
        <p:blipFill rotWithShape="1">
          <a:blip r:embed="rId3">
            <a:alphaModFix/>
          </a:blip>
          <a:srcRect b="0" l="0" r="0" t="0"/>
          <a:stretch/>
        </p:blipFill>
        <p:spPr>
          <a:xfrm>
            <a:off x="1927424" y="78950"/>
            <a:ext cx="5486399" cy="4149073"/>
          </a:xfrm>
          <a:prstGeom prst="rect">
            <a:avLst/>
          </a:prstGeom>
          <a:noFill/>
          <a:ln>
            <a:noFill/>
          </a:ln>
        </p:spPr>
      </p:pic>
      <p:sp>
        <p:nvSpPr>
          <p:cNvPr id="430" name="Google Shape;430;p64"/>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65"/>
          <p:cNvSpPr txBox="1"/>
          <p:nvPr>
            <p:ph type="title"/>
          </p:nvPr>
        </p:nvSpPr>
        <p:spPr>
          <a:xfrm>
            <a:off x="1828788" y="-5"/>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first photograph is produced in France during 1819. </a:t>
            </a:r>
            <a:endParaRPr b="1" i="0" sz="1800" u="none" cap="none" strike="noStrike">
              <a:solidFill>
                <a:schemeClr val="dk1"/>
              </a:solidFill>
              <a:latin typeface="Calibri"/>
              <a:ea typeface="Calibri"/>
              <a:cs typeface="Calibri"/>
              <a:sym typeface="Calibri"/>
            </a:endParaRPr>
          </a:p>
        </p:txBody>
      </p:sp>
      <p:pic>
        <p:nvPicPr>
          <p:cNvPr id="437" name="Google Shape;437;p65"/>
          <p:cNvPicPr preferRelativeResize="0"/>
          <p:nvPr>
            <p:ph idx="2" type="pic"/>
          </p:nvPr>
        </p:nvPicPr>
        <p:blipFill rotWithShape="1">
          <a:blip r:embed="rId3">
            <a:alphaModFix/>
          </a:blip>
          <a:srcRect b="0" l="3781" r="3771" t="0"/>
          <a:stretch/>
        </p:blipFill>
        <p:spPr>
          <a:xfrm>
            <a:off x="1002426" y="425100"/>
            <a:ext cx="7139150" cy="4012825"/>
          </a:xfrm>
          <a:prstGeom prst="rect">
            <a:avLst/>
          </a:prstGeom>
          <a:noFill/>
          <a:ln>
            <a:noFill/>
          </a:ln>
        </p:spPr>
      </p:pic>
      <p:sp>
        <p:nvSpPr>
          <p:cNvPr id="438" name="Google Shape;438;p65"/>
          <p:cNvSpPr txBox="1"/>
          <p:nvPr>
            <p:ph idx="1" type="body"/>
          </p:nvPr>
        </p:nvSpPr>
        <p:spPr>
          <a:xfrm>
            <a:off x="1426713" y="4443729"/>
            <a:ext cx="5486400" cy="6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Why did it take so long- -2000 years-- to create an image if all the items necessary had existed since ancient Greece?</a:t>
            </a:r>
            <a:endParaRPr b="0" i="0" sz="1400" u="none" cap="none" strike="noStrike">
              <a:solidFill>
                <a:schemeClr val="dk1"/>
              </a:solidFill>
              <a:latin typeface="Calibri"/>
              <a:ea typeface="Calibri"/>
              <a:cs typeface="Calibri"/>
              <a:sym typeface="Calibri"/>
            </a:endParaRPr>
          </a:p>
        </p:txBody>
      </p:sp>
      <p:sp>
        <p:nvSpPr>
          <p:cNvPr id="439" name="Google Shape;439;p65"/>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1576600" y="234075"/>
            <a:ext cx="6285000" cy="800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utive"/>
              <a:buNone/>
            </a:pPr>
            <a:r>
              <a:rPr b="1" i="0" lang="en" sz="2000" u="none" cap="none" strike="noStrike">
                <a:solidFill>
                  <a:schemeClr val="dk1"/>
                </a:solidFill>
                <a:latin typeface="Cutive"/>
                <a:ea typeface="Cutive"/>
                <a:cs typeface="Cutive"/>
                <a:sym typeface="Cutive"/>
              </a:rPr>
              <a:t>Aristotle notices and records the phenomenon of an image projected by a pinhole in a darkened room.</a:t>
            </a:r>
            <a:endParaRPr b="1" i="0" sz="2000" u="none" cap="none" strike="noStrike">
              <a:solidFill>
                <a:schemeClr val="dk1"/>
              </a:solidFill>
              <a:latin typeface="Cutive"/>
              <a:ea typeface="Cutive"/>
              <a:cs typeface="Cutive"/>
              <a:sym typeface="Cutive"/>
            </a:endParaRPr>
          </a:p>
        </p:txBody>
      </p:sp>
      <p:pic>
        <p:nvPicPr>
          <p:cNvPr id="224" name="Google Shape;224;p39"/>
          <p:cNvPicPr preferRelativeResize="0"/>
          <p:nvPr>
            <p:ph idx="2" type="pic"/>
          </p:nvPr>
        </p:nvPicPr>
        <p:blipFill rotWithShape="1">
          <a:blip r:embed="rId3">
            <a:alphaModFix/>
          </a:blip>
          <a:srcRect b="3060" l="0" r="0" t="3051"/>
          <a:stretch/>
        </p:blipFill>
        <p:spPr>
          <a:xfrm>
            <a:off x="1979188" y="1109013"/>
            <a:ext cx="5479816" cy="3077870"/>
          </a:xfrm>
          <a:prstGeom prst="rect">
            <a:avLst/>
          </a:prstGeom>
          <a:noFill/>
          <a:ln>
            <a:noFill/>
          </a:ln>
        </p:spPr>
      </p:pic>
      <p:sp>
        <p:nvSpPr>
          <p:cNvPr id="225" name="Google Shape;225;p39"/>
          <p:cNvSpPr txBox="1"/>
          <p:nvPr>
            <p:ph idx="1" type="body"/>
          </p:nvPr>
        </p:nvSpPr>
        <p:spPr>
          <a:xfrm>
            <a:off x="1039250" y="4247275"/>
            <a:ext cx="7971600" cy="54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i="0" lang="en" sz="1400" u="none" cap="none" strike="noStrike">
                <a:solidFill>
                  <a:schemeClr val="dk1"/>
                </a:solidFill>
                <a:latin typeface="Comic Sans MS"/>
                <a:ea typeface="Comic Sans MS"/>
                <a:cs typeface="Comic Sans MS"/>
                <a:sym typeface="Comic Sans MS"/>
              </a:rPr>
              <a:t>This idea that could easily be used to make a pinhole camera is known during 350 B.C.  </a:t>
            </a:r>
            <a:endParaRPr i="0" sz="1400" u="none" cap="none" strike="noStrike">
              <a:solidFill>
                <a:schemeClr val="dk1"/>
              </a:solidFill>
              <a:latin typeface="Comic Sans MS"/>
              <a:ea typeface="Comic Sans MS"/>
              <a:cs typeface="Comic Sans MS"/>
              <a:sym typeface="Comic Sans MS"/>
            </a:endParaRPr>
          </a:p>
          <a:p>
            <a:pPr indent="0" lvl="0" marL="0" marR="0" rtl="0" algn="ctr">
              <a:spcBef>
                <a:spcPts val="0"/>
              </a:spcBef>
              <a:spcAft>
                <a:spcPts val="0"/>
              </a:spcAft>
              <a:buClr>
                <a:schemeClr val="dk1"/>
              </a:buClr>
              <a:buFont typeface="Calibri"/>
              <a:buNone/>
            </a:pPr>
            <a:r>
              <a:rPr i="0" lang="en" sz="1400" u="none" cap="none" strike="noStrike">
                <a:solidFill>
                  <a:schemeClr val="dk1"/>
                </a:solidFill>
                <a:latin typeface="Comic Sans MS"/>
                <a:ea typeface="Comic Sans MS"/>
                <a:cs typeface="Comic Sans MS"/>
                <a:sym typeface="Comic Sans MS"/>
              </a:rPr>
              <a:t>So, why did it take 2,000 years to invent the camera?</a:t>
            </a:r>
            <a:endParaRPr i="0" sz="1400" u="none" cap="none" strike="noStrike">
              <a:solidFill>
                <a:schemeClr val="dk1"/>
              </a:solidFill>
              <a:latin typeface="Comic Sans MS"/>
              <a:ea typeface="Comic Sans MS"/>
              <a:cs typeface="Comic Sans MS"/>
              <a:sym typeface="Comic Sans MS"/>
            </a:endParaRPr>
          </a:p>
        </p:txBody>
      </p:sp>
      <p:sp>
        <p:nvSpPr>
          <p:cNvPr id="226" name="Google Shape;226;p39"/>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67"/>
          <p:cNvSpPr txBox="1"/>
          <p:nvPr/>
        </p:nvSpPr>
        <p:spPr>
          <a:xfrm>
            <a:off x="1197100" y="1013575"/>
            <a:ext cx="6173100" cy="3433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6000">
                <a:latin typeface="Cutive"/>
                <a:ea typeface="Cutive"/>
                <a:cs typeface="Cutive"/>
                <a:sym typeface="Cutive"/>
              </a:rPr>
              <a:t>Check out the </a:t>
            </a:r>
            <a:endParaRPr sz="6000">
              <a:latin typeface="Cutive"/>
              <a:ea typeface="Cutive"/>
              <a:cs typeface="Cutive"/>
              <a:sym typeface="Cutive"/>
            </a:endParaRPr>
          </a:p>
          <a:p>
            <a:pPr indent="0" lvl="0" marL="0" algn="ctr">
              <a:spcBef>
                <a:spcPts val="0"/>
              </a:spcBef>
              <a:spcAft>
                <a:spcPts val="0"/>
              </a:spcAft>
              <a:buNone/>
            </a:pPr>
            <a:r>
              <a:rPr lang="en" sz="6000">
                <a:latin typeface="Cutive"/>
                <a:ea typeface="Cutive"/>
                <a:cs typeface="Cutive"/>
                <a:sym typeface="Cutive"/>
              </a:rPr>
              <a:t>Compostion Slide show!</a:t>
            </a:r>
            <a:endParaRPr sz="6000">
              <a:latin typeface="Cutive"/>
              <a:ea typeface="Cutive"/>
              <a:cs typeface="Cutive"/>
              <a:sym typeface="Cutiv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68"/>
          <p:cNvSpPr txBox="1"/>
          <p:nvPr>
            <p:ph type="title"/>
          </p:nvPr>
        </p:nvSpPr>
        <p:spPr>
          <a:xfrm>
            <a:off x="1910688" y="429765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Human beings differ from other animals because they can make and use tools.</a:t>
            </a:r>
            <a:endParaRPr b="1" i="0" sz="1800" u="none" cap="none" strike="noStrike">
              <a:solidFill>
                <a:schemeClr val="dk1"/>
              </a:solidFill>
              <a:latin typeface="Calibri"/>
              <a:ea typeface="Calibri"/>
              <a:cs typeface="Calibri"/>
              <a:sym typeface="Calibri"/>
            </a:endParaRPr>
          </a:p>
        </p:txBody>
      </p:sp>
      <p:pic>
        <p:nvPicPr>
          <p:cNvPr descr="3342200934_a75425f3bc_m.jpg" id="455" name="Google Shape;455;p68"/>
          <p:cNvPicPr preferRelativeResize="0"/>
          <p:nvPr>
            <p:ph idx="2" type="pic"/>
          </p:nvPr>
        </p:nvPicPr>
        <p:blipFill rotWithShape="1">
          <a:blip r:embed="rId3">
            <a:alphaModFix/>
          </a:blip>
          <a:srcRect b="0" l="0" r="0" t="0"/>
          <a:stretch/>
        </p:blipFill>
        <p:spPr>
          <a:xfrm>
            <a:off x="3372899" y="1181650"/>
            <a:ext cx="2562000" cy="2917825"/>
          </a:xfrm>
          <a:prstGeom prst="rect">
            <a:avLst/>
          </a:prstGeom>
          <a:noFill/>
          <a:ln>
            <a:noFill/>
          </a:ln>
        </p:spPr>
      </p:pic>
      <p:sp>
        <p:nvSpPr>
          <p:cNvPr id="456" name="Google Shape;456;p68"/>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
        <p:nvSpPr>
          <p:cNvPr id="457" name="Google Shape;457;p68"/>
          <p:cNvSpPr txBox="1"/>
          <p:nvPr>
            <p:ph idx="1" type="body"/>
          </p:nvPr>
        </p:nvSpPr>
        <p:spPr>
          <a:xfrm>
            <a:off x="434150" y="86800"/>
            <a:ext cx="8458500" cy="71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sz="4800">
                <a:solidFill>
                  <a:schemeClr val="dk1"/>
                </a:solidFill>
                <a:latin typeface="Calibri"/>
                <a:ea typeface="Calibri"/>
                <a:cs typeface="Calibri"/>
                <a:sym typeface="Calibri"/>
              </a:rPr>
              <a:t>A Brief History of Photography </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69"/>
          <p:cNvSpPr txBox="1"/>
          <p:nvPr>
            <p:ph type="title"/>
          </p:nvPr>
        </p:nvSpPr>
        <p:spPr>
          <a:xfrm>
            <a:off x="2036288" y="420555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Light sensitivity </a:t>
            </a:r>
            <a:endParaRPr b="1" i="0" sz="20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and the invention of photography.</a:t>
            </a:r>
            <a:endParaRPr b="1" i="0" sz="2000" u="none" cap="none" strike="noStrike">
              <a:solidFill>
                <a:schemeClr val="dk1"/>
              </a:solidFill>
              <a:latin typeface="Calibri"/>
              <a:ea typeface="Calibri"/>
              <a:cs typeface="Calibri"/>
              <a:sym typeface="Calibri"/>
            </a:endParaRPr>
          </a:p>
        </p:txBody>
      </p:sp>
      <p:pic>
        <p:nvPicPr>
          <p:cNvPr descr="portrait-bits.jpg" id="464" name="Google Shape;464;p69"/>
          <p:cNvPicPr preferRelativeResize="0"/>
          <p:nvPr>
            <p:ph idx="2" type="pic"/>
          </p:nvPr>
        </p:nvPicPr>
        <p:blipFill rotWithShape="1">
          <a:blip r:embed="rId3">
            <a:alphaModFix/>
          </a:blip>
          <a:srcRect b="0" l="5665" r="5665" t="0"/>
          <a:stretch/>
        </p:blipFill>
        <p:spPr>
          <a:xfrm>
            <a:off x="1828788" y="880156"/>
            <a:ext cx="5486400" cy="3078385"/>
          </a:xfrm>
          <a:prstGeom prst="rect">
            <a:avLst/>
          </a:prstGeom>
          <a:noFill/>
          <a:ln>
            <a:noFill/>
          </a:ln>
        </p:spPr>
      </p:pic>
      <p:sp>
        <p:nvSpPr>
          <p:cNvPr id="465" name="Google Shape;465;p69"/>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70"/>
          <p:cNvSpPr txBox="1"/>
          <p:nvPr>
            <p:ph type="title"/>
          </p:nvPr>
        </p:nvSpPr>
        <p:spPr>
          <a:xfrm>
            <a:off x="1828788" y="423187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Through direct observation man has discovered light sensitive materials in nature. </a:t>
            </a:r>
            <a:endParaRPr b="1" i="0" sz="1800" u="none" cap="none" strike="noStrike">
              <a:solidFill>
                <a:schemeClr val="dk1"/>
              </a:solidFill>
              <a:latin typeface="Calibri"/>
              <a:ea typeface="Calibri"/>
              <a:cs typeface="Calibri"/>
              <a:sym typeface="Calibri"/>
            </a:endParaRPr>
          </a:p>
        </p:txBody>
      </p:sp>
      <p:pic>
        <p:nvPicPr>
          <p:cNvPr descr="170282-main_Full.jpg" id="472" name="Google Shape;472;p70"/>
          <p:cNvPicPr preferRelativeResize="0"/>
          <p:nvPr>
            <p:ph idx="2" type="pic"/>
          </p:nvPr>
        </p:nvPicPr>
        <p:blipFill rotWithShape="1">
          <a:blip r:embed="rId3">
            <a:alphaModFix/>
          </a:blip>
          <a:srcRect b="0" l="0" r="0" t="0"/>
          <a:stretch/>
        </p:blipFill>
        <p:spPr>
          <a:xfrm>
            <a:off x="3275550" y="192400"/>
            <a:ext cx="3097675" cy="3872100"/>
          </a:xfrm>
          <a:prstGeom prst="rect">
            <a:avLst/>
          </a:prstGeom>
          <a:noFill/>
          <a:ln>
            <a:noFill/>
          </a:ln>
        </p:spPr>
      </p:pic>
      <p:sp>
        <p:nvSpPr>
          <p:cNvPr id="473" name="Google Shape;473;p70"/>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71"/>
          <p:cNvSpPr txBox="1"/>
          <p:nvPr>
            <p:ph type="title"/>
          </p:nvPr>
        </p:nvSpPr>
        <p:spPr>
          <a:xfrm>
            <a:off x="1828788" y="4205550"/>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Plants will move their leaves to absorb the maximum amount of sunlight. This one closes up at night.</a:t>
            </a:r>
            <a:endParaRPr b="1" i="0" sz="1800" u="none" cap="none" strike="noStrike">
              <a:solidFill>
                <a:schemeClr val="dk1"/>
              </a:solidFill>
              <a:latin typeface="Calibri"/>
              <a:ea typeface="Calibri"/>
              <a:cs typeface="Calibri"/>
              <a:sym typeface="Calibri"/>
            </a:endParaRPr>
          </a:p>
        </p:txBody>
      </p:sp>
      <p:pic>
        <p:nvPicPr>
          <p:cNvPr descr="seismonastic-movement-plant.jpg" id="480" name="Google Shape;480;p71"/>
          <p:cNvPicPr preferRelativeResize="0"/>
          <p:nvPr>
            <p:ph idx="2" type="pic"/>
          </p:nvPr>
        </p:nvPicPr>
        <p:blipFill rotWithShape="1">
          <a:blip r:embed="rId3">
            <a:alphaModFix/>
          </a:blip>
          <a:srcRect b="0" l="0" r="0" t="0"/>
          <a:stretch/>
        </p:blipFill>
        <p:spPr>
          <a:xfrm>
            <a:off x="1644100" y="290049"/>
            <a:ext cx="5751125" cy="3603275"/>
          </a:xfrm>
          <a:prstGeom prst="rect">
            <a:avLst/>
          </a:prstGeom>
          <a:noFill/>
          <a:ln>
            <a:noFill/>
          </a:ln>
        </p:spPr>
      </p:pic>
      <p:sp>
        <p:nvSpPr>
          <p:cNvPr id="481" name="Google Shape;481;p71"/>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72"/>
          <p:cNvSpPr txBox="1"/>
          <p:nvPr>
            <p:ph type="title"/>
          </p:nvPr>
        </p:nvSpPr>
        <p:spPr>
          <a:xfrm>
            <a:off x="1792288" y="427135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Observing nature, man has invented solar panels that move to absorb the most amount of sunlight.</a:t>
            </a:r>
            <a:endParaRPr b="1" i="0" sz="1800" u="none" cap="none" strike="noStrike">
              <a:solidFill>
                <a:schemeClr val="dk1"/>
              </a:solidFill>
              <a:latin typeface="Calibri"/>
              <a:ea typeface="Calibri"/>
              <a:cs typeface="Calibri"/>
              <a:sym typeface="Calibri"/>
            </a:endParaRPr>
          </a:p>
        </p:txBody>
      </p:sp>
      <p:pic>
        <p:nvPicPr>
          <p:cNvPr descr="iss_sts115.jpg" id="488" name="Google Shape;488;p72"/>
          <p:cNvPicPr preferRelativeResize="0"/>
          <p:nvPr>
            <p:ph idx="2" type="pic"/>
          </p:nvPr>
        </p:nvPicPr>
        <p:blipFill rotWithShape="1">
          <a:blip r:embed="rId3">
            <a:alphaModFix/>
          </a:blip>
          <a:srcRect b="0" l="6001" r="6001" t="0"/>
          <a:stretch/>
        </p:blipFill>
        <p:spPr>
          <a:xfrm>
            <a:off x="1792288" y="748981"/>
            <a:ext cx="5486400" cy="3082397"/>
          </a:xfrm>
          <a:prstGeom prst="rect">
            <a:avLst/>
          </a:prstGeom>
          <a:noFill/>
          <a:ln>
            <a:noFill/>
          </a:ln>
        </p:spPr>
      </p:pic>
      <p:sp>
        <p:nvSpPr>
          <p:cNvPr id="489" name="Google Shape;489;p72"/>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73"/>
          <p:cNvSpPr txBox="1"/>
          <p:nvPr>
            <p:ph type="title"/>
          </p:nvPr>
        </p:nvSpPr>
        <p:spPr>
          <a:xfrm>
            <a:off x="1829038" y="4231875"/>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Skin is also light sensitive, where the skin was covered it remained white &amp; tanned when exposed to sunlight.</a:t>
            </a:r>
            <a:endParaRPr b="1" i="0" sz="1800" u="none" cap="none" strike="noStrike">
              <a:solidFill>
                <a:schemeClr val="dk1"/>
              </a:solidFill>
              <a:latin typeface="Calibri"/>
              <a:ea typeface="Calibri"/>
              <a:cs typeface="Calibri"/>
              <a:sym typeface="Calibri"/>
            </a:endParaRPr>
          </a:p>
        </p:txBody>
      </p:sp>
      <p:pic>
        <p:nvPicPr>
          <p:cNvPr descr="32jul30-holy-farmers-tan.jpg" id="496" name="Google Shape;496;p73"/>
          <p:cNvPicPr preferRelativeResize="0"/>
          <p:nvPr>
            <p:ph idx="2" type="pic"/>
          </p:nvPr>
        </p:nvPicPr>
        <p:blipFill rotWithShape="1">
          <a:blip r:embed="rId3">
            <a:alphaModFix/>
          </a:blip>
          <a:srcRect b="22851" l="0" r="0" t="0"/>
          <a:stretch/>
        </p:blipFill>
        <p:spPr>
          <a:xfrm>
            <a:off x="2286248" y="162718"/>
            <a:ext cx="4455725" cy="3759507"/>
          </a:xfrm>
          <a:prstGeom prst="rect">
            <a:avLst/>
          </a:prstGeom>
          <a:noFill/>
          <a:ln>
            <a:noFill/>
          </a:ln>
        </p:spPr>
      </p:pic>
      <p:sp>
        <p:nvSpPr>
          <p:cNvPr id="497" name="Google Shape;497;p73"/>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74"/>
          <p:cNvSpPr txBox="1"/>
          <p:nvPr>
            <p:ph type="title"/>
          </p:nvPr>
        </p:nvSpPr>
        <p:spPr>
          <a:xfrm>
            <a:off x="1785426" y="4192425"/>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You may use your skin as photograph material. When will  permanent photographic tattoos be invented?</a:t>
            </a:r>
            <a:endParaRPr b="1" i="0" sz="1800" u="none" cap="none" strike="noStrike">
              <a:solidFill>
                <a:schemeClr val="dk1"/>
              </a:solidFill>
              <a:latin typeface="Calibri"/>
              <a:ea typeface="Calibri"/>
              <a:cs typeface="Calibri"/>
              <a:sym typeface="Calibri"/>
            </a:endParaRPr>
          </a:p>
        </p:txBody>
      </p:sp>
      <p:pic>
        <p:nvPicPr>
          <p:cNvPr descr="169301_qa0NgpOBuOG43xvOTikpn9R_c.jpg" id="504" name="Google Shape;504;p74"/>
          <p:cNvPicPr preferRelativeResize="0"/>
          <p:nvPr>
            <p:ph idx="2" type="pic"/>
          </p:nvPr>
        </p:nvPicPr>
        <p:blipFill rotWithShape="1">
          <a:blip r:embed="rId3">
            <a:alphaModFix/>
          </a:blip>
          <a:srcRect b="0" l="2758" r="2768" t="0"/>
          <a:stretch/>
        </p:blipFill>
        <p:spPr>
          <a:xfrm>
            <a:off x="1172123" y="184800"/>
            <a:ext cx="6713000" cy="3770900"/>
          </a:xfrm>
          <a:prstGeom prst="rect">
            <a:avLst/>
          </a:prstGeom>
          <a:noFill/>
          <a:ln>
            <a:noFill/>
          </a:ln>
        </p:spPr>
      </p:pic>
      <p:sp>
        <p:nvSpPr>
          <p:cNvPr id="505" name="Google Shape;505;p74"/>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75"/>
          <p:cNvSpPr txBox="1"/>
          <p:nvPr>
            <p:ph type="title"/>
          </p:nvPr>
        </p:nvSpPr>
        <p:spPr>
          <a:xfrm>
            <a:off x="1986663" y="4309344"/>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During the French Revolution it was observed that retinal image photos where created on the beheaded.</a:t>
            </a:r>
            <a:endParaRPr b="1" i="0" sz="1800" u="none" cap="none" strike="noStrike">
              <a:solidFill>
                <a:schemeClr val="dk1"/>
              </a:solidFill>
              <a:latin typeface="Calibri"/>
              <a:ea typeface="Calibri"/>
              <a:cs typeface="Calibri"/>
              <a:sym typeface="Calibri"/>
            </a:endParaRPr>
          </a:p>
        </p:txBody>
      </p:sp>
      <p:pic>
        <p:nvPicPr>
          <p:cNvPr id="512" name="Google Shape;512;p75"/>
          <p:cNvPicPr preferRelativeResize="0"/>
          <p:nvPr/>
        </p:nvPicPr>
        <p:blipFill>
          <a:blip r:embed="rId3">
            <a:alphaModFix/>
          </a:blip>
          <a:stretch>
            <a:fillRect/>
          </a:stretch>
        </p:blipFill>
        <p:spPr>
          <a:xfrm>
            <a:off x="3012948" y="76519"/>
            <a:ext cx="3309695" cy="4113037"/>
          </a:xfrm>
          <a:prstGeom prst="rect">
            <a:avLst/>
          </a:prstGeom>
          <a:noFill/>
          <a:ln>
            <a:noFill/>
          </a:ln>
        </p:spPr>
      </p:pic>
      <p:sp>
        <p:nvSpPr>
          <p:cNvPr id="513" name="Google Shape;513;p75"/>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1752600" y="4057650"/>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Aristotle (344 B.C.-322 B.C.), Plato’s greatest student, teaches his discovery, so it can be forever remembered.</a:t>
            </a:r>
            <a:endParaRPr b="1" i="0" sz="1800" u="none" cap="none" strike="noStrike">
              <a:solidFill>
                <a:schemeClr val="dk1"/>
              </a:solidFill>
              <a:latin typeface="Calibri"/>
              <a:ea typeface="Calibri"/>
              <a:cs typeface="Calibri"/>
              <a:sym typeface="Calibri"/>
            </a:endParaRPr>
          </a:p>
        </p:txBody>
      </p:sp>
      <p:pic>
        <p:nvPicPr>
          <p:cNvPr id="233" name="Google Shape;233;p40"/>
          <p:cNvPicPr preferRelativeResize="0"/>
          <p:nvPr>
            <p:ph idx="2" type="pic"/>
          </p:nvPr>
        </p:nvPicPr>
        <p:blipFill rotWithShape="1">
          <a:blip r:embed="rId3">
            <a:alphaModFix/>
          </a:blip>
          <a:srcRect b="0" l="6001" r="6001" t="0"/>
          <a:stretch/>
        </p:blipFill>
        <p:spPr>
          <a:xfrm>
            <a:off x="1792288" y="459581"/>
            <a:ext cx="5486400" cy="3082397"/>
          </a:xfrm>
          <a:prstGeom prst="rect">
            <a:avLst/>
          </a:prstGeom>
          <a:noFill/>
          <a:ln>
            <a:noFill/>
          </a:ln>
        </p:spPr>
      </p:pic>
      <p:sp>
        <p:nvSpPr>
          <p:cNvPr id="234" name="Google Shape;234;p40"/>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76"/>
          <p:cNvSpPr txBox="1"/>
          <p:nvPr>
            <p:ph type="title"/>
          </p:nvPr>
        </p:nvSpPr>
        <p:spPr>
          <a:xfrm>
            <a:off x="1785426" y="40607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This retinal photograph was produced from a beheaded rabbit and mounted for display.</a:t>
            </a:r>
            <a:endParaRPr b="1" i="0" sz="1800" u="none" cap="none" strike="noStrike">
              <a:solidFill>
                <a:schemeClr val="dk1"/>
              </a:solidFill>
              <a:latin typeface="Calibri"/>
              <a:ea typeface="Calibri"/>
              <a:cs typeface="Calibri"/>
              <a:sym typeface="Calibri"/>
            </a:endParaRPr>
          </a:p>
        </p:txBody>
      </p:sp>
      <p:pic>
        <p:nvPicPr>
          <p:cNvPr descr="kuhne.jpg" id="520" name="Google Shape;520;p76"/>
          <p:cNvPicPr preferRelativeResize="0"/>
          <p:nvPr>
            <p:ph idx="2" type="pic"/>
          </p:nvPr>
        </p:nvPicPr>
        <p:blipFill rotWithShape="1">
          <a:blip r:embed="rId3">
            <a:alphaModFix/>
          </a:blip>
          <a:srcRect b="0" l="8074" r="8074" t="0"/>
          <a:stretch/>
        </p:blipFill>
        <p:spPr>
          <a:xfrm>
            <a:off x="1799151" y="939606"/>
            <a:ext cx="5472684" cy="3085894"/>
          </a:xfrm>
          <a:prstGeom prst="rect">
            <a:avLst/>
          </a:prstGeom>
          <a:noFill/>
          <a:ln>
            <a:noFill/>
          </a:ln>
        </p:spPr>
      </p:pic>
      <p:sp>
        <p:nvSpPr>
          <p:cNvPr id="521" name="Google Shape;521;p76"/>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The image shows the last thing –a set of windows—that the rabbit viewed. This is the first fixed image on a light sensitive surface.</a:t>
            </a:r>
            <a:endParaRPr b="0" i="0" sz="1400" u="none" cap="none" strike="noStrike">
              <a:solidFill>
                <a:schemeClr val="dk1"/>
              </a:solidFill>
              <a:latin typeface="Calibri"/>
              <a:ea typeface="Calibri"/>
              <a:cs typeface="Calibri"/>
              <a:sym typeface="Calibri"/>
            </a:endParaRPr>
          </a:p>
        </p:txBody>
      </p:sp>
      <p:sp>
        <p:nvSpPr>
          <p:cNvPr id="522" name="Google Shape;522;p76"/>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77"/>
          <p:cNvSpPr txBox="1"/>
          <p:nvPr>
            <p:ph type="title"/>
          </p:nvPr>
        </p:nvSpPr>
        <p:spPr>
          <a:xfrm>
            <a:off x="1910688" y="416610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Hoping to fix an image, Nicephore Niepce now places light sensitive material inside this camera obscura.</a:t>
            </a:r>
            <a:endParaRPr b="1" i="0" sz="1800" u="none" cap="none" strike="noStrike">
              <a:solidFill>
                <a:schemeClr val="dk1"/>
              </a:solidFill>
              <a:latin typeface="Calibri"/>
              <a:ea typeface="Calibri"/>
              <a:cs typeface="Calibri"/>
              <a:sym typeface="Calibri"/>
            </a:endParaRPr>
          </a:p>
        </p:txBody>
      </p:sp>
      <p:pic>
        <p:nvPicPr>
          <p:cNvPr descr="testimageniepce3.jpg" id="529" name="Google Shape;529;p77"/>
          <p:cNvPicPr preferRelativeResize="0"/>
          <p:nvPr>
            <p:ph idx="2" type="pic"/>
          </p:nvPr>
        </p:nvPicPr>
        <p:blipFill rotWithShape="1">
          <a:blip r:embed="rId3">
            <a:alphaModFix/>
          </a:blip>
          <a:srcRect b="0" l="0" r="0" t="0"/>
          <a:stretch/>
        </p:blipFill>
        <p:spPr>
          <a:xfrm>
            <a:off x="2311352" y="329499"/>
            <a:ext cx="4725376" cy="3573551"/>
          </a:xfrm>
          <a:prstGeom prst="rect">
            <a:avLst/>
          </a:prstGeom>
          <a:noFill/>
          <a:ln>
            <a:noFill/>
          </a:ln>
        </p:spPr>
      </p:pic>
      <p:sp>
        <p:nvSpPr>
          <p:cNvPr id="530" name="Google Shape;530;p77"/>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78"/>
          <p:cNvSpPr txBox="1"/>
          <p:nvPr>
            <p:ph type="title"/>
          </p:nvPr>
        </p:nvSpPr>
        <p:spPr>
          <a:xfrm>
            <a:off x="1828788" y="419242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After eight hours exposure, the first photograph is made in 1826-27.</a:t>
            </a:r>
            <a:endParaRPr b="1" i="0" sz="1800" u="none" cap="none" strike="noStrike">
              <a:solidFill>
                <a:schemeClr val="dk1"/>
              </a:solidFill>
              <a:latin typeface="Calibri"/>
              <a:ea typeface="Calibri"/>
              <a:cs typeface="Calibri"/>
              <a:sym typeface="Calibri"/>
            </a:endParaRPr>
          </a:p>
        </p:txBody>
      </p:sp>
      <p:pic>
        <p:nvPicPr>
          <p:cNvPr descr="FirstPhotoTaken.jpg" id="537" name="Google Shape;537;p78"/>
          <p:cNvPicPr preferRelativeResize="0"/>
          <p:nvPr>
            <p:ph idx="2" type="pic"/>
          </p:nvPr>
        </p:nvPicPr>
        <p:blipFill rotWithShape="1">
          <a:blip r:embed="rId3">
            <a:alphaModFix/>
          </a:blip>
          <a:srcRect b="0" l="3781" r="3771" t="0"/>
          <a:stretch/>
        </p:blipFill>
        <p:spPr>
          <a:xfrm>
            <a:off x="1600201" y="500526"/>
            <a:ext cx="6147025" cy="3455175"/>
          </a:xfrm>
          <a:prstGeom prst="rect">
            <a:avLst/>
          </a:prstGeom>
          <a:noFill/>
          <a:ln>
            <a:noFill/>
          </a:ln>
        </p:spPr>
      </p:pic>
      <p:sp>
        <p:nvSpPr>
          <p:cNvPr id="538" name="Google Shape;538;p78"/>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79"/>
          <p:cNvSpPr txBox="1"/>
          <p:nvPr>
            <p:ph type="title"/>
          </p:nvPr>
        </p:nvSpPr>
        <p:spPr>
          <a:xfrm>
            <a:off x="1828788" y="423187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Niepce dies before his process is fully resolved. As a result, this is a painting of him, not a photograph.</a:t>
            </a:r>
            <a:endParaRPr b="1" i="0" sz="1800" u="none" cap="none" strike="noStrike">
              <a:solidFill>
                <a:schemeClr val="dk1"/>
              </a:solidFill>
              <a:latin typeface="Calibri"/>
              <a:ea typeface="Calibri"/>
              <a:cs typeface="Calibri"/>
              <a:sym typeface="Calibri"/>
            </a:endParaRPr>
          </a:p>
        </p:txBody>
      </p:sp>
      <p:pic>
        <p:nvPicPr>
          <p:cNvPr descr="168799.jpg" id="545" name="Google Shape;545;p79"/>
          <p:cNvPicPr preferRelativeResize="0"/>
          <p:nvPr>
            <p:ph idx="2" type="pic"/>
          </p:nvPr>
        </p:nvPicPr>
        <p:blipFill rotWithShape="1">
          <a:blip r:embed="rId3">
            <a:alphaModFix/>
          </a:blip>
          <a:srcRect b="0" l="0" r="0" t="0"/>
          <a:stretch/>
        </p:blipFill>
        <p:spPr>
          <a:xfrm>
            <a:off x="3027850" y="163250"/>
            <a:ext cx="2841425" cy="3773825"/>
          </a:xfrm>
          <a:prstGeom prst="rect">
            <a:avLst/>
          </a:prstGeom>
          <a:noFill/>
          <a:ln>
            <a:noFill/>
          </a:ln>
        </p:spPr>
      </p:pic>
      <p:sp>
        <p:nvSpPr>
          <p:cNvPr id="546" name="Google Shape;546;p79"/>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80"/>
          <p:cNvSpPr txBox="1"/>
          <p:nvPr>
            <p:ph type="title"/>
          </p:nvPr>
        </p:nvSpPr>
        <p:spPr>
          <a:xfrm>
            <a:off x="1752600" y="3943350"/>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Louis Daguerre, 1787-1851, improves the process and in 1839 his Daguerreotype method of photography is born</a:t>
            </a:r>
            <a:endParaRPr b="1" i="0" sz="1800" u="none" cap="none" strike="noStrike">
              <a:solidFill>
                <a:schemeClr val="dk1"/>
              </a:solidFill>
              <a:latin typeface="Calibri"/>
              <a:ea typeface="Calibri"/>
              <a:cs typeface="Calibri"/>
              <a:sym typeface="Calibri"/>
            </a:endParaRPr>
          </a:p>
        </p:txBody>
      </p:sp>
      <p:pic>
        <p:nvPicPr>
          <p:cNvPr descr="daguerre.jpg" id="553" name="Google Shape;553;p80"/>
          <p:cNvPicPr preferRelativeResize="0"/>
          <p:nvPr>
            <p:ph idx="2" type="pic"/>
          </p:nvPr>
        </p:nvPicPr>
        <p:blipFill rotWithShape="1">
          <a:blip r:embed="rId3">
            <a:alphaModFix/>
          </a:blip>
          <a:srcRect b="0" l="0" r="0" t="0"/>
          <a:stretch/>
        </p:blipFill>
        <p:spPr>
          <a:xfrm>
            <a:off x="2971800" y="457200"/>
            <a:ext cx="2195125" cy="2863860"/>
          </a:xfrm>
          <a:prstGeom prst="rect">
            <a:avLst/>
          </a:prstGeom>
          <a:noFill/>
          <a:ln>
            <a:noFill/>
          </a:ln>
        </p:spPr>
      </p:pic>
      <p:sp>
        <p:nvSpPr>
          <p:cNvPr id="554" name="Google Shape;554;p80"/>
          <p:cNvSpPr txBox="1"/>
          <p:nvPr>
            <p:ph idx="1" type="body"/>
          </p:nvPr>
        </p:nvSpPr>
        <p:spPr>
          <a:xfrm>
            <a:off x="1752600" y="4343400"/>
            <a:ext cx="5486400" cy="375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In the end, Daguerre is credited with photography’s invention.</a:t>
            </a:r>
            <a:endParaRPr b="0" i="0" sz="1400" u="none" cap="none" strike="noStrike">
              <a:solidFill>
                <a:schemeClr val="dk1"/>
              </a:solidFill>
              <a:latin typeface="Calibri"/>
              <a:ea typeface="Calibri"/>
              <a:cs typeface="Calibri"/>
              <a:sym typeface="Calibri"/>
            </a:endParaRPr>
          </a:p>
        </p:txBody>
      </p:sp>
      <p:sp>
        <p:nvSpPr>
          <p:cNvPr id="555" name="Google Shape;555;p80"/>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81"/>
          <p:cNvSpPr txBox="1"/>
          <p:nvPr>
            <p:ph type="title"/>
          </p:nvPr>
        </p:nvSpPr>
        <p:spPr>
          <a:xfrm>
            <a:off x="1716088" y="24052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Daguerre’s first photograph produced for the government to prove his discovery.</a:t>
            </a:r>
            <a:endParaRPr b="1" i="0" sz="1800" u="none" cap="none" strike="noStrike">
              <a:solidFill>
                <a:schemeClr val="dk1"/>
              </a:solidFill>
              <a:latin typeface="Calibri"/>
              <a:ea typeface="Calibri"/>
              <a:cs typeface="Calibri"/>
              <a:sym typeface="Calibri"/>
            </a:endParaRPr>
          </a:p>
        </p:txBody>
      </p:sp>
      <p:pic>
        <p:nvPicPr>
          <p:cNvPr descr="Dag.TestWithFirst.jpg" id="562" name="Google Shape;562;p81"/>
          <p:cNvPicPr preferRelativeResize="0"/>
          <p:nvPr>
            <p:ph idx="2" type="pic"/>
          </p:nvPr>
        </p:nvPicPr>
        <p:blipFill rotWithShape="1">
          <a:blip r:embed="rId3">
            <a:alphaModFix/>
          </a:blip>
          <a:srcRect b="0" l="2134" r="2134" t="0"/>
          <a:stretch/>
        </p:blipFill>
        <p:spPr>
          <a:xfrm>
            <a:off x="1673888" y="714981"/>
            <a:ext cx="5486400" cy="3083683"/>
          </a:xfrm>
          <a:prstGeom prst="rect">
            <a:avLst/>
          </a:prstGeom>
          <a:noFill/>
          <a:ln>
            <a:noFill/>
          </a:ln>
        </p:spPr>
      </p:pic>
      <p:sp>
        <p:nvSpPr>
          <p:cNvPr id="563" name="Google Shape;563;p81"/>
          <p:cNvSpPr txBox="1"/>
          <p:nvPr>
            <p:ph idx="1" type="body"/>
          </p:nvPr>
        </p:nvSpPr>
        <p:spPr>
          <a:xfrm>
            <a:off x="1792288" y="3873103"/>
            <a:ext cx="5486400" cy="60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300" u="none" cap="none" strike="noStrike">
                <a:solidFill>
                  <a:schemeClr val="dk1"/>
                </a:solidFill>
                <a:latin typeface="Calibri"/>
                <a:ea typeface="Calibri"/>
                <a:cs typeface="Calibri"/>
                <a:sym typeface="Calibri"/>
              </a:rPr>
              <a:t>The word photograph comes from the Greek word “phos” meaning light and “graph” meaning to write Hence, it literally means, “Light Writing,” which is appropriate because the photograph draws itself. In a sense, photographs are instant drawings that are precisely made with a scientific recording device.</a:t>
            </a:r>
            <a:endParaRPr b="0" i="0" sz="1300" u="none" cap="none" strike="noStrike">
              <a:solidFill>
                <a:schemeClr val="dk1"/>
              </a:solidFill>
              <a:latin typeface="Calibri"/>
              <a:ea typeface="Calibri"/>
              <a:cs typeface="Calibri"/>
              <a:sym typeface="Calibri"/>
            </a:endParaRPr>
          </a:p>
        </p:txBody>
      </p:sp>
      <p:sp>
        <p:nvSpPr>
          <p:cNvPr id="564" name="Google Shape;564;p81"/>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82"/>
          <p:cNvSpPr txBox="1"/>
          <p:nvPr>
            <p:ph type="title"/>
          </p:nvPr>
        </p:nvSpPr>
        <p:spPr>
          <a:xfrm>
            <a:off x="2015938" y="23010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A man having his boots shined and the bootblack are the first people ever photographed.</a:t>
            </a:r>
            <a:endParaRPr b="1" i="0" sz="1800" u="none" cap="none" strike="noStrike">
              <a:solidFill>
                <a:schemeClr val="dk1"/>
              </a:solidFill>
              <a:latin typeface="Calibri"/>
              <a:ea typeface="Calibri"/>
              <a:cs typeface="Calibri"/>
              <a:sym typeface="Calibri"/>
            </a:endParaRPr>
          </a:p>
        </p:txBody>
      </p:sp>
      <p:pic>
        <p:nvPicPr>
          <p:cNvPr descr="FirstPersonPhoto.jpg" id="571" name="Google Shape;571;p82"/>
          <p:cNvPicPr preferRelativeResize="0"/>
          <p:nvPr>
            <p:ph idx="2" type="pic"/>
          </p:nvPr>
        </p:nvPicPr>
        <p:blipFill rotWithShape="1">
          <a:blip r:embed="rId3">
            <a:alphaModFix/>
          </a:blip>
          <a:srcRect b="11257" l="0" r="0" t="9578"/>
          <a:stretch/>
        </p:blipFill>
        <p:spPr>
          <a:xfrm>
            <a:off x="2438400" y="685800"/>
            <a:ext cx="4278902" cy="3248428"/>
          </a:xfrm>
          <a:prstGeom prst="rect">
            <a:avLst/>
          </a:prstGeom>
          <a:noFill/>
          <a:ln>
            <a:noFill/>
          </a:ln>
        </p:spPr>
      </p:pic>
      <p:sp>
        <p:nvSpPr>
          <p:cNvPr id="572" name="Google Shape;572;p82"/>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Although many people pass them on the sidewalk, none stood still long enough to be recorded on the plate, except for these two men. The exposure time for this image was perhaps two minutes.</a:t>
            </a:r>
            <a:endParaRPr b="0" i="0" sz="1400" u="none" cap="none" strike="noStrike">
              <a:solidFill>
                <a:schemeClr val="dk1"/>
              </a:solidFill>
              <a:latin typeface="Calibri"/>
              <a:ea typeface="Calibri"/>
              <a:cs typeface="Calibri"/>
              <a:sym typeface="Calibri"/>
            </a:endParaRPr>
          </a:p>
        </p:txBody>
      </p:sp>
      <p:sp>
        <p:nvSpPr>
          <p:cNvPr id="573" name="Google Shape;573;p82"/>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83"/>
          <p:cNvSpPr txBox="1"/>
          <p:nvPr>
            <p:ph type="title"/>
          </p:nvPr>
        </p:nvSpPr>
        <p:spPr>
          <a:xfrm>
            <a:off x="1828788" y="427132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Today the same street is named after Daguerre.</a:t>
            </a:r>
            <a:endParaRPr b="1" i="0" sz="2000" u="none" cap="none" strike="noStrike">
              <a:solidFill>
                <a:schemeClr val="dk1"/>
              </a:solidFill>
              <a:latin typeface="Calibri"/>
              <a:ea typeface="Calibri"/>
              <a:cs typeface="Calibri"/>
              <a:sym typeface="Calibri"/>
            </a:endParaRPr>
          </a:p>
        </p:txBody>
      </p:sp>
      <p:pic>
        <p:nvPicPr>
          <p:cNvPr descr="rue-daguerre.jpg" id="580" name="Google Shape;580;p83"/>
          <p:cNvPicPr preferRelativeResize="0"/>
          <p:nvPr>
            <p:ph idx="2" type="pic"/>
          </p:nvPr>
        </p:nvPicPr>
        <p:blipFill rotWithShape="1">
          <a:blip r:embed="rId3">
            <a:alphaModFix/>
          </a:blip>
          <a:srcRect b="0" l="0" r="0" t="0"/>
          <a:stretch/>
        </p:blipFill>
        <p:spPr>
          <a:xfrm>
            <a:off x="1845479" y="300473"/>
            <a:ext cx="5396075" cy="4047050"/>
          </a:xfrm>
          <a:prstGeom prst="rect">
            <a:avLst/>
          </a:prstGeom>
          <a:noFill/>
          <a:ln>
            <a:noFill/>
          </a:ln>
        </p:spPr>
      </p:pic>
      <p:sp>
        <p:nvSpPr>
          <p:cNvPr id="581" name="Google Shape;581;p83"/>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84"/>
          <p:cNvSpPr txBox="1"/>
          <p:nvPr>
            <p:ph type="title"/>
          </p:nvPr>
        </p:nvSpPr>
        <p:spPr>
          <a:xfrm>
            <a:off x="1752813" y="419515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William Henry Fox Talbot, 1800-1877, invents photography at the same time in England.</a:t>
            </a:r>
            <a:endParaRPr b="1" i="0" sz="1800" u="none" cap="none" strike="noStrike">
              <a:solidFill>
                <a:schemeClr val="dk1"/>
              </a:solidFill>
              <a:latin typeface="Calibri"/>
              <a:ea typeface="Calibri"/>
              <a:cs typeface="Calibri"/>
              <a:sym typeface="Calibri"/>
            </a:endParaRPr>
          </a:p>
        </p:txBody>
      </p:sp>
      <p:pic>
        <p:nvPicPr>
          <p:cNvPr descr="474px-William_Henry_Fox_Talbot,_by_John_Moffat,_1864.jpg" id="588" name="Google Shape;588;p84"/>
          <p:cNvPicPr preferRelativeResize="0"/>
          <p:nvPr>
            <p:ph idx="2" type="pic"/>
          </p:nvPr>
        </p:nvPicPr>
        <p:blipFill rotWithShape="1">
          <a:blip r:embed="rId3">
            <a:alphaModFix/>
          </a:blip>
          <a:srcRect b="0" l="0" r="0" t="0"/>
          <a:stretch/>
        </p:blipFill>
        <p:spPr>
          <a:xfrm>
            <a:off x="2643777" y="213126"/>
            <a:ext cx="3704050" cy="3758926"/>
          </a:xfrm>
          <a:prstGeom prst="rect">
            <a:avLst/>
          </a:prstGeom>
          <a:noFill/>
          <a:ln>
            <a:noFill/>
          </a:ln>
        </p:spPr>
      </p:pic>
      <p:sp>
        <p:nvSpPr>
          <p:cNvPr id="589" name="Google Shape;589;p84"/>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85"/>
          <p:cNvSpPr txBox="1"/>
          <p:nvPr>
            <p:ph type="title"/>
          </p:nvPr>
        </p:nvSpPr>
        <p:spPr>
          <a:xfrm>
            <a:off x="1910663" y="31785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After coating paper with light sensitive silver salts, he sets objects on it and exposes the paper to light.</a:t>
            </a:r>
            <a:endParaRPr b="1" i="0" sz="1800" u="none" cap="none" strike="noStrike">
              <a:solidFill>
                <a:schemeClr val="dk1"/>
              </a:solidFill>
              <a:latin typeface="Calibri"/>
              <a:ea typeface="Calibri"/>
              <a:cs typeface="Calibri"/>
              <a:sym typeface="Calibri"/>
            </a:endParaRPr>
          </a:p>
        </p:txBody>
      </p:sp>
      <p:pic>
        <p:nvPicPr>
          <p:cNvPr descr="FCA3NC64ACA2C3VY4CA6XED36CAYL0M4MCA4IMHF6CAEGI69QCA350TPTCA71LN25CAVAYJ45CA5LABUZCAK68O4XCARQAXSGCAJGDI16CA03AMC1CAOYWNXICASSKC3YCA0ZIVLACA3PPW9N.jpg" id="596" name="Google Shape;596;p85"/>
          <p:cNvPicPr preferRelativeResize="0"/>
          <p:nvPr>
            <p:ph idx="2" type="pic"/>
          </p:nvPr>
        </p:nvPicPr>
        <p:blipFill rotWithShape="1">
          <a:blip r:embed="rId3">
            <a:alphaModFix/>
          </a:blip>
          <a:srcRect b="0" l="0" r="0" t="0"/>
          <a:stretch/>
        </p:blipFill>
        <p:spPr>
          <a:xfrm>
            <a:off x="2818472" y="837775"/>
            <a:ext cx="3595177" cy="3111525"/>
          </a:xfrm>
          <a:prstGeom prst="rect">
            <a:avLst/>
          </a:prstGeom>
          <a:noFill/>
          <a:ln>
            <a:noFill/>
          </a:ln>
        </p:spPr>
      </p:pic>
      <p:sp>
        <p:nvSpPr>
          <p:cNvPr id="597" name="Google Shape;597;p85"/>
          <p:cNvSpPr txBox="1"/>
          <p:nvPr>
            <p:ph idx="1" type="body"/>
          </p:nvPr>
        </p:nvSpPr>
        <p:spPr>
          <a:xfrm>
            <a:off x="2173288" y="4025503"/>
            <a:ext cx="5486400" cy="60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As seen with the farmer’s tan, where the object covered the paper it remained white and where touched by light, the paper turned dark.</a:t>
            </a:r>
            <a:endParaRPr b="0" i="0" sz="1400" u="none" cap="none" strike="noStrike">
              <a:solidFill>
                <a:schemeClr val="dk1"/>
              </a:solidFill>
              <a:latin typeface="Calibri"/>
              <a:ea typeface="Calibri"/>
              <a:cs typeface="Calibri"/>
              <a:sym typeface="Calibri"/>
            </a:endParaRPr>
          </a:p>
        </p:txBody>
      </p:sp>
      <p:sp>
        <p:nvSpPr>
          <p:cNvPr id="598" name="Google Shape;598;p85"/>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1634438" y="25370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temple at Delphi, Greece, c.566 B.C. houses the  “Camera Obscura” that means “Dark Chamber.”</a:t>
            </a:r>
            <a:endParaRPr b="1" i="0" sz="1800" u="none" cap="none" strike="noStrike">
              <a:solidFill>
                <a:schemeClr val="dk1"/>
              </a:solidFill>
              <a:latin typeface="Calibri"/>
              <a:ea typeface="Calibri"/>
              <a:cs typeface="Calibri"/>
              <a:sym typeface="Calibri"/>
            </a:endParaRPr>
          </a:p>
        </p:txBody>
      </p:sp>
      <p:pic>
        <p:nvPicPr>
          <p:cNvPr id="241" name="Google Shape;241;p41"/>
          <p:cNvPicPr preferRelativeResize="0"/>
          <p:nvPr>
            <p:ph idx="2" type="pic"/>
          </p:nvPr>
        </p:nvPicPr>
        <p:blipFill rotWithShape="1">
          <a:blip r:embed="rId3">
            <a:alphaModFix/>
          </a:blip>
          <a:srcRect b="0" l="0" r="0" t="0"/>
          <a:stretch/>
        </p:blipFill>
        <p:spPr>
          <a:xfrm>
            <a:off x="2291688" y="749456"/>
            <a:ext cx="4114800" cy="3086100"/>
          </a:xfrm>
          <a:prstGeom prst="rect">
            <a:avLst/>
          </a:prstGeom>
          <a:noFill/>
          <a:ln>
            <a:noFill/>
          </a:ln>
        </p:spPr>
      </p:pic>
      <p:sp>
        <p:nvSpPr>
          <p:cNvPr id="242" name="Google Shape;242;p41"/>
          <p:cNvSpPr txBox="1"/>
          <p:nvPr>
            <p:ph idx="1" type="body"/>
          </p:nvPr>
        </p:nvSpPr>
        <p:spPr>
          <a:xfrm>
            <a:off x="1792288" y="3873103"/>
            <a:ext cx="5486400" cy="603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300" u="none" cap="none" strike="noStrike">
                <a:solidFill>
                  <a:schemeClr val="dk1"/>
                </a:solidFill>
                <a:latin typeface="Calibri"/>
                <a:ea typeface="Calibri"/>
                <a:cs typeface="Calibri"/>
                <a:sym typeface="Calibri"/>
              </a:rPr>
              <a:t>The Latin phrase, </a:t>
            </a:r>
            <a:r>
              <a:rPr b="0" i="1" lang="en" sz="1300" u="none" cap="none" strike="noStrike">
                <a:solidFill>
                  <a:schemeClr val="dk1"/>
                </a:solidFill>
                <a:latin typeface="Calibri"/>
                <a:ea typeface="Calibri"/>
                <a:cs typeface="Calibri"/>
                <a:sym typeface="Calibri"/>
              </a:rPr>
              <a:t>Camera Obscura </a:t>
            </a:r>
            <a:r>
              <a:rPr b="0" i="0" lang="en" sz="1300" u="none" cap="none" strike="noStrike">
                <a:solidFill>
                  <a:schemeClr val="dk1"/>
                </a:solidFill>
                <a:latin typeface="Calibri"/>
                <a:ea typeface="Calibri"/>
                <a:cs typeface="Calibri"/>
                <a:sym typeface="Calibri"/>
              </a:rPr>
              <a:t>is significant and will be used throughout the history of photography.  The word </a:t>
            </a:r>
            <a:r>
              <a:rPr b="0" i="1" lang="en" sz="1300" u="none" cap="none" strike="noStrike">
                <a:solidFill>
                  <a:schemeClr val="dk1"/>
                </a:solidFill>
                <a:latin typeface="Calibri"/>
                <a:ea typeface="Calibri"/>
                <a:cs typeface="Calibri"/>
                <a:sym typeface="Calibri"/>
              </a:rPr>
              <a:t>Camera </a:t>
            </a:r>
            <a:r>
              <a:rPr b="0" i="0" lang="en" sz="1300" u="none" cap="none" strike="noStrike">
                <a:solidFill>
                  <a:schemeClr val="dk1"/>
                </a:solidFill>
                <a:latin typeface="Calibri"/>
                <a:ea typeface="Calibri"/>
                <a:cs typeface="Calibri"/>
                <a:sym typeface="Calibri"/>
              </a:rPr>
              <a:t>translates into </a:t>
            </a:r>
            <a:r>
              <a:rPr b="0" i="1" lang="en" sz="1300" u="none" cap="none" strike="noStrike">
                <a:solidFill>
                  <a:schemeClr val="dk1"/>
                </a:solidFill>
                <a:latin typeface="Calibri"/>
                <a:ea typeface="Calibri"/>
                <a:cs typeface="Calibri"/>
                <a:sym typeface="Calibri"/>
              </a:rPr>
              <a:t>chamber. </a:t>
            </a:r>
            <a:r>
              <a:rPr b="0" i="0" lang="en" sz="1300" u="none" cap="none" strike="noStrike">
                <a:solidFill>
                  <a:schemeClr val="dk1"/>
                </a:solidFill>
                <a:latin typeface="Calibri"/>
                <a:ea typeface="Calibri"/>
                <a:cs typeface="Calibri"/>
                <a:sym typeface="Calibri"/>
              </a:rPr>
              <a:t>The word, </a:t>
            </a:r>
            <a:r>
              <a:rPr b="0" i="1" lang="en" sz="1300" u="none" cap="none" strike="noStrike">
                <a:solidFill>
                  <a:schemeClr val="dk1"/>
                </a:solidFill>
                <a:latin typeface="Calibri"/>
                <a:ea typeface="Calibri"/>
                <a:cs typeface="Calibri"/>
                <a:sym typeface="Calibri"/>
              </a:rPr>
              <a:t>Obscura </a:t>
            </a:r>
            <a:r>
              <a:rPr b="0" i="0" lang="en" sz="1300" u="none" cap="none" strike="noStrike">
                <a:solidFill>
                  <a:schemeClr val="dk1"/>
                </a:solidFill>
                <a:latin typeface="Calibri"/>
                <a:ea typeface="Calibri"/>
                <a:cs typeface="Calibri"/>
                <a:sym typeface="Calibri"/>
              </a:rPr>
              <a:t>means </a:t>
            </a:r>
            <a:r>
              <a:rPr b="0" i="1" lang="en" sz="1300" u="none" cap="none" strike="noStrike">
                <a:solidFill>
                  <a:schemeClr val="dk1"/>
                </a:solidFill>
                <a:latin typeface="Calibri"/>
                <a:ea typeface="Calibri"/>
                <a:cs typeface="Calibri"/>
                <a:sym typeface="Calibri"/>
              </a:rPr>
              <a:t>dark</a:t>
            </a:r>
            <a:r>
              <a:rPr b="0" i="0" lang="en" sz="1300" u="none" cap="none" strike="noStrike">
                <a:solidFill>
                  <a:schemeClr val="dk1"/>
                </a:solidFill>
                <a:latin typeface="Calibri"/>
                <a:ea typeface="Calibri"/>
                <a:cs typeface="Calibri"/>
                <a:sym typeface="Calibri"/>
              </a:rPr>
              <a:t>. The real camera obscura is a room beneath this stone floor, where the oracles at the Temple of Apollo saw the future.</a:t>
            </a:r>
            <a:endParaRPr b="0" i="0" sz="1300" u="none" cap="none" strike="noStrike">
              <a:solidFill>
                <a:schemeClr val="dk1"/>
              </a:solidFill>
              <a:latin typeface="Calibri"/>
              <a:ea typeface="Calibri"/>
              <a:cs typeface="Calibri"/>
              <a:sym typeface="Calibri"/>
            </a:endParaRPr>
          </a:p>
        </p:txBody>
      </p:sp>
      <p:sp>
        <p:nvSpPr>
          <p:cNvPr id="243" name="Google Shape;243;p41"/>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Google Shape;604;p86"/>
          <p:cNvSpPr txBox="1"/>
          <p:nvPr>
            <p:ph type="title"/>
          </p:nvPr>
        </p:nvSpPr>
        <p:spPr>
          <a:xfrm>
            <a:off x="1828788" y="35892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exposures take hours and only inanimate objects can be photographed. </a:t>
            </a:r>
            <a:endParaRPr b="1" i="0" sz="1800" u="none" cap="none" strike="noStrike">
              <a:solidFill>
                <a:schemeClr val="dk1"/>
              </a:solidFill>
              <a:latin typeface="Calibri"/>
              <a:ea typeface="Calibri"/>
              <a:cs typeface="Calibri"/>
              <a:sym typeface="Calibri"/>
            </a:endParaRPr>
          </a:p>
        </p:txBody>
      </p:sp>
      <p:pic>
        <p:nvPicPr>
          <p:cNvPr descr="william_henry_fox_talbot_oak_tree_in_winter_images_businessweek_com.jpg" id="605" name="Google Shape;605;p86"/>
          <p:cNvPicPr preferRelativeResize="0"/>
          <p:nvPr>
            <p:ph idx="2" type="pic"/>
          </p:nvPr>
        </p:nvPicPr>
        <p:blipFill rotWithShape="1">
          <a:blip r:embed="rId3">
            <a:alphaModFix/>
          </a:blip>
          <a:srcRect b="0" l="0" r="0" t="0"/>
          <a:stretch/>
        </p:blipFill>
        <p:spPr>
          <a:xfrm>
            <a:off x="3276600" y="838200"/>
            <a:ext cx="2692901" cy="3120550"/>
          </a:xfrm>
          <a:prstGeom prst="rect">
            <a:avLst/>
          </a:prstGeom>
          <a:noFill/>
          <a:ln>
            <a:noFill/>
          </a:ln>
        </p:spPr>
      </p:pic>
      <p:sp>
        <p:nvSpPr>
          <p:cNvPr id="606" name="Google Shape;606;p86"/>
          <p:cNvSpPr txBox="1"/>
          <p:nvPr>
            <p:ph idx="1" type="body"/>
          </p:nvPr>
        </p:nvSpPr>
        <p:spPr>
          <a:xfrm>
            <a:off x="2097088" y="4025503"/>
            <a:ext cx="5486400" cy="6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Talbot called his process,  which uses  a paper negative, the “calotype.” However, with long exposure times and fuzzy images, it never reached the popularity of the Daguerreotype.</a:t>
            </a:r>
            <a:endParaRPr b="0" i="0" sz="1400" u="none" cap="none" strike="noStrike">
              <a:solidFill>
                <a:schemeClr val="dk1"/>
              </a:solidFill>
              <a:latin typeface="Calibri"/>
              <a:ea typeface="Calibri"/>
              <a:cs typeface="Calibri"/>
              <a:sym typeface="Calibri"/>
            </a:endParaRPr>
          </a:p>
        </p:txBody>
      </p:sp>
      <p:sp>
        <p:nvSpPr>
          <p:cNvPr id="607" name="Google Shape;607;p86"/>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sp>
        <p:nvSpPr>
          <p:cNvPr id="613" name="Google Shape;613;p87"/>
          <p:cNvSpPr txBox="1"/>
          <p:nvPr>
            <p:ph type="title"/>
          </p:nvPr>
        </p:nvSpPr>
        <p:spPr>
          <a:xfrm>
            <a:off x="1889338" y="564425"/>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2000" u="none" cap="none" strike="noStrike">
                <a:solidFill>
                  <a:schemeClr val="dk1"/>
                </a:solidFill>
                <a:latin typeface="Calibri"/>
                <a:ea typeface="Calibri"/>
                <a:cs typeface="Calibri"/>
                <a:sym typeface="Calibri"/>
              </a:rPr>
              <a:t>The use of a paper negative creates a fuzzy image.</a:t>
            </a:r>
            <a:endParaRPr b="1" i="0" sz="2000" u="none" cap="none" strike="noStrike">
              <a:solidFill>
                <a:schemeClr val="dk1"/>
              </a:solidFill>
              <a:latin typeface="Calibri"/>
              <a:ea typeface="Calibri"/>
              <a:cs typeface="Calibri"/>
              <a:sym typeface="Calibri"/>
            </a:endParaRPr>
          </a:p>
        </p:txBody>
      </p:sp>
      <p:pic>
        <p:nvPicPr>
          <p:cNvPr descr="negative.jpg" id="614" name="Google Shape;614;p87"/>
          <p:cNvPicPr preferRelativeResize="0"/>
          <p:nvPr>
            <p:ph idx="2" type="pic"/>
          </p:nvPr>
        </p:nvPicPr>
        <p:blipFill rotWithShape="1">
          <a:blip r:embed="rId3">
            <a:alphaModFix/>
          </a:blip>
          <a:srcRect b="0" l="0" r="0" t="0"/>
          <a:stretch/>
        </p:blipFill>
        <p:spPr>
          <a:xfrm>
            <a:off x="2267850" y="1185225"/>
            <a:ext cx="4608300" cy="2415225"/>
          </a:xfrm>
          <a:prstGeom prst="rect">
            <a:avLst/>
          </a:prstGeom>
          <a:noFill/>
          <a:ln>
            <a:noFill/>
          </a:ln>
        </p:spPr>
      </p:pic>
      <p:sp>
        <p:nvSpPr>
          <p:cNvPr id="615" name="Google Shape;615;p87"/>
          <p:cNvSpPr txBox="1"/>
          <p:nvPr>
            <p:ph idx="1" type="body"/>
          </p:nvPr>
        </p:nvSpPr>
        <p:spPr>
          <a:xfrm>
            <a:off x="1797738" y="3752853"/>
            <a:ext cx="5486400" cy="603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 sz="1300" u="none" cap="none" strike="noStrike">
                <a:solidFill>
                  <a:schemeClr val="dk1"/>
                </a:solidFill>
                <a:latin typeface="Calibri"/>
                <a:ea typeface="Calibri"/>
                <a:cs typeface="Calibri"/>
                <a:sym typeface="Calibri"/>
              </a:rPr>
              <a:t>On the left you see the paper negative, which is then placed atop another sheet of sensitized paper. When exposed to light, the negative produces a positive print. Also, you could print an endless number of prints from a negative.</a:t>
            </a:r>
            <a:endParaRPr b="0" i="0" sz="1300" u="none" cap="none" strike="noStrike">
              <a:solidFill>
                <a:schemeClr val="dk1"/>
              </a:solidFill>
              <a:latin typeface="Calibri"/>
              <a:ea typeface="Calibri"/>
              <a:cs typeface="Calibri"/>
              <a:sym typeface="Calibri"/>
            </a:endParaRPr>
          </a:p>
        </p:txBody>
      </p:sp>
      <p:sp>
        <p:nvSpPr>
          <p:cNvPr id="616" name="Google Shape;616;p87"/>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88"/>
          <p:cNvSpPr txBox="1"/>
          <p:nvPr>
            <p:ph type="title"/>
          </p:nvPr>
        </p:nvSpPr>
        <p:spPr>
          <a:xfrm>
            <a:off x="1792288" y="436245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Daguerre’s images are sharp and detailed. However,  using the process is as deadly as handling a poisonous spider.</a:t>
            </a:r>
            <a:endParaRPr b="1" i="0" sz="1800" u="none" cap="none" strike="noStrike">
              <a:solidFill>
                <a:schemeClr val="dk1"/>
              </a:solidFill>
              <a:latin typeface="Calibri"/>
              <a:ea typeface="Calibri"/>
              <a:cs typeface="Calibri"/>
              <a:sym typeface="Calibri"/>
            </a:endParaRPr>
          </a:p>
        </p:txBody>
      </p:sp>
      <p:pic>
        <p:nvPicPr>
          <p:cNvPr descr="spider.jpg" id="623" name="Google Shape;623;p88"/>
          <p:cNvPicPr preferRelativeResize="0"/>
          <p:nvPr>
            <p:ph idx="2" type="pic"/>
          </p:nvPr>
        </p:nvPicPr>
        <p:blipFill rotWithShape="1">
          <a:blip r:embed="rId3">
            <a:alphaModFix/>
          </a:blip>
          <a:srcRect b="0" l="0" r="0" t="0"/>
          <a:stretch/>
        </p:blipFill>
        <p:spPr>
          <a:xfrm>
            <a:off x="2755605" y="539349"/>
            <a:ext cx="3632780" cy="3257300"/>
          </a:xfrm>
          <a:prstGeom prst="rect">
            <a:avLst/>
          </a:prstGeom>
          <a:noFill/>
          <a:ln>
            <a:noFill/>
          </a:ln>
        </p:spPr>
      </p:pic>
      <p:sp>
        <p:nvSpPr>
          <p:cNvPr id="624" name="Google Shape;624;p88"/>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89"/>
          <p:cNvSpPr txBox="1"/>
          <p:nvPr>
            <p:ph type="title"/>
          </p:nvPr>
        </p:nvSpPr>
        <p:spPr>
          <a:xfrm>
            <a:off x="1981188" y="4202825"/>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In 1839, Robert Cornelius produces this self-portrait. This is the first Daguerreotype made in America. </a:t>
            </a:r>
            <a:endParaRPr b="1" i="0" sz="1800" u="none" cap="none" strike="noStrike">
              <a:solidFill>
                <a:schemeClr val="dk1"/>
              </a:solidFill>
              <a:latin typeface="Calibri"/>
              <a:ea typeface="Calibri"/>
              <a:cs typeface="Calibri"/>
              <a:sym typeface="Calibri"/>
            </a:endParaRPr>
          </a:p>
        </p:txBody>
      </p:sp>
      <p:pic>
        <p:nvPicPr>
          <p:cNvPr descr="460px-RobertCornelius.jpg" id="631" name="Google Shape;631;p89"/>
          <p:cNvPicPr preferRelativeResize="0"/>
          <p:nvPr>
            <p:ph idx="2" type="pic"/>
          </p:nvPr>
        </p:nvPicPr>
        <p:blipFill rotWithShape="1">
          <a:blip r:embed="rId3">
            <a:alphaModFix/>
          </a:blip>
          <a:srcRect b="0" l="0" r="0" t="0"/>
          <a:stretch/>
        </p:blipFill>
        <p:spPr>
          <a:xfrm>
            <a:off x="2124925" y="202000"/>
            <a:ext cx="4373550" cy="3803074"/>
          </a:xfrm>
          <a:prstGeom prst="rect">
            <a:avLst/>
          </a:prstGeom>
          <a:noFill/>
          <a:ln>
            <a:noFill/>
          </a:ln>
        </p:spPr>
      </p:pic>
      <p:sp>
        <p:nvSpPr>
          <p:cNvPr id="632" name="Google Shape;632;p89"/>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90"/>
          <p:cNvSpPr txBox="1"/>
          <p:nvPr>
            <p:ph type="title"/>
          </p:nvPr>
        </p:nvSpPr>
        <p:spPr>
          <a:xfrm>
            <a:off x="2044963" y="44057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Soon after Daguerreotypes are made all over America. This is the poet, Edgar Allen Poe, c.1840.</a:t>
            </a:r>
            <a:endParaRPr b="1" i="0" sz="1800" u="none" cap="none" strike="noStrike">
              <a:solidFill>
                <a:schemeClr val="dk1"/>
              </a:solidFill>
              <a:latin typeface="Calibri"/>
              <a:ea typeface="Calibri"/>
              <a:cs typeface="Calibri"/>
              <a:sym typeface="Calibri"/>
            </a:endParaRPr>
          </a:p>
        </p:txBody>
      </p:sp>
      <p:pic>
        <p:nvPicPr>
          <p:cNvPr descr="USCAPITOL.jpg" id="639" name="Google Shape;639;p90"/>
          <p:cNvPicPr preferRelativeResize="0"/>
          <p:nvPr>
            <p:ph idx="2" type="pic"/>
          </p:nvPr>
        </p:nvPicPr>
        <p:blipFill rotWithShape="1">
          <a:blip r:embed="rId3">
            <a:alphaModFix/>
          </a:blip>
          <a:srcRect b="0" l="0" r="0" t="0"/>
          <a:stretch/>
        </p:blipFill>
        <p:spPr>
          <a:xfrm>
            <a:off x="3158100" y="872700"/>
            <a:ext cx="2562000" cy="3094641"/>
          </a:xfrm>
          <a:prstGeom prst="rect">
            <a:avLst/>
          </a:prstGeom>
          <a:noFill/>
          <a:ln>
            <a:noFill/>
          </a:ln>
        </p:spPr>
      </p:pic>
      <p:sp>
        <p:nvSpPr>
          <p:cNvPr id="640" name="Google Shape;640;p90"/>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 sz="1300" u="none" cap="none" strike="noStrike">
                <a:solidFill>
                  <a:schemeClr val="dk1"/>
                </a:solidFill>
                <a:latin typeface="Calibri"/>
                <a:ea typeface="Calibri"/>
                <a:cs typeface="Calibri"/>
                <a:sym typeface="Calibri"/>
              </a:rPr>
              <a:t>In the early years, photographs were experimental and expensive. Hence,  scientific subjects, famous people, and views from exotic places where used to showcase the possibilities of this new invention. It was not until 1845 that average Americans could have their photograph made.</a:t>
            </a:r>
            <a:endParaRPr b="0" i="0" sz="1300" u="none" cap="none" strike="noStrike">
              <a:solidFill>
                <a:schemeClr val="dk1"/>
              </a:solidFill>
              <a:latin typeface="Calibri"/>
              <a:ea typeface="Calibri"/>
              <a:cs typeface="Calibri"/>
              <a:sym typeface="Calibri"/>
            </a:endParaRPr>
          </a:p>
        </p:txBody>
      </p:sp>
      <p:sp>
        <p:nvSpPr>
          <p:cNvPr id="641" name="Google Shape;641;p90"/>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Google Shape;647;p91"/>
          <p:cNvSpPr txBox="1"/>
          <p:nvPr>
            <p:ph type="title"/>
          </p:nvPr>
        </p:nvSpPr>
        <p:spPr>
          <a:xfrm>
            <a:off x="1828788" y="309025"/>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The art world reacts to photography and painter Paul Delaroche pronounces , “painting is dead.”</a:t>
            </a:r>
            <a:endParaRPr b="1" i="0" sz="1800" u="none" cap="none" strike="noStrike">
              <a:solidFill>
                <a:schemeClr val="dk1"/>
              </a:solidFill>
              <a:latin typeface="Calibri"/>
              <a:ea typeface="Calibri"/>
              <a:cs typeface="Calibri"/>
              <a:sym typeface="Calibri"/>
            </a:endParaRPr>
          </a:p>
        </p:txBody>
      </p:sp>
      <p:pic>
        <p:nvPicPr>
          <p:cNvPr descr="paul_delaroche_-_the_execution_of_lady_jane_grey.jpg" id="648" name="Google Shape;648;p91"/>
          <p:cNvPicPr preferRelativeResize="0"/>
          <p:nvPr>
            <p:ph idx="2" type="pic"/>
          </p:nvPr>
        </p:nvPicPr>
        <p:blipFill rotWithShape="1">
          <a:blip r:embed="rId3">
            <a:alphaModFix/>
          </a:blip>
          <a:srcRect b="0" l="0" r="0" t="0"/>
          <a:stretch/>
        </p:blipFill>
        <p:spPr>
          <a:xfrm>
            <a:off x="3097218" y="760569"/>
            <a:ext cx="2291200" cy="3086100"/>
          </a:xfrm>
          <a:prstGeom prst="rect">
            <a:avLst/>
          </a:prstGeom>
          <a:noFill/>
          <a:ln>
            <a:noFill/>
          </a:ln>
        </p:spPr>
      </p:pic>
      <p:sp>
        <p:nvSpPr>
          <p:cNvPr id="649" name="Google Shape;649;p91"/>
          <p:cNvSpPr txBox="1"/>
          <p:nvPr>
            <p:ph idx="1" type="body"/>
          </p:nvPr>
        </p:nvSpPr>
        <p:spPr>
          <a:xfrm>
            <a:off x="1792288" y="3873103"/>
            <a:ext cx="5486400" cy="6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Reality could not be reproduced with more validity than through photography. Hence, all painted images are fiction and photographs are the truth.  Painting never recovers and photography becomes an art.</a:t>
            </a:r>
            <a:endParaRPr b="0" i="0" sz="1400" u="none" cap="none" strike="noStrike">
              <a:solidFill>
                <a:schemeClr val="dk1"/>
              </a:solidFill>
              <a:latin typeface="Calibri"/>
              <a:ea typeface="Calibri"/>
              <a:cs typeface="Calibri"/>
              <a:sym typeface="Calibri"/>
            </a:endParaRPr>
          </a:p>
        </p:txBody>
      </p:sp>
      <p:sp>
        <p:nvSpPr>
          <p:cNvPr id="650" name="Google Shape;650;p91"/>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92"/>
          <p:cNvSpPr txBox="1"/>
          <p:nvPr>
            <p:ph type="title"/>
          </p:nvPr>
        </p:nvSpPr>
        <p:spPr>
          <a:xfrm>
            <a:off x="1792288" y="319450"/>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Due to the toxic chemicals many photographers die. In the end, Talbot’s process is improved and used today.</a:t>
            </a:r>
            <a:endParaRPr b="1" i="0" sz="1800" u="none" cap="none" strike="noStrike">
              <a:solidFill>
                <a:schemeClr val="dk1"/>
              </a:solidFill>
              <a:latin typeface="Calibri"/>
              <a:ea typeface="Calibri"/>
              <a:cs typeface="Calibri"/>
              <a:sym typeface="Calibri"/>
            </a:endParaRPr>
          </a:p>
        </p:txBody>
      </p:sp>
      <p:pic>
        <p:nvPicPr>
          <p:cNvPr descr="albumen2.jpg" id="657" name="Google Shape;657;p92"/>
          <p:cNvPicPr preferRelativeResize="0"/>
          <p:nvPr>
            <p:ph idx="2" type="pic"/>
          </p:nvPr>
        </p:nvPicPr>
        <p:blipFill rotWithShape="1">
          <a:blip r:embed="rId3">
            <a:alphaModFix/>
          </a:blip>
          <a:srcRect b="0" l="5775" r="5784" t="0"/>
          <a:stretch/>
        </p:blipFill>
        <p:spPr>
          <a:xfrm>
            <a:off x="1716088" y="764381"/>
            <a:ext cx="5486400" cy="3080905"/>
          </a:xfrm>
          <a:prstGeom prst="rect">
            <a:avLst/>
          </a:prstGeom>
          <a:noFill/>
          <a:ln>
            <a:noFill/>
          </a:ln>
        </p:spPr>
      </p:pic>
      <p:sp>
        <p:nvSpPr>
          <p:cNvPr id="658" name="Google Shape;658;p92"/>
          <p:cNvSpPr txBox="1"/>
          <p:nvPr>
            <p:ph idx="1" type="body"/>
          </p:nvPr>
        </p:nvSpPr>
        <p:spPr>
          <a:xfrm>
            <a:off x="1716088" y="3873103"/>
            <a:ext cx="5486400" cy="60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0" i="0" lang="en" sz="1300" u="none" cap="none" strike="noStrike">
                <a:solidFill>
                  <a:schemeClr val="dk1"/>
                </a:solidFill>
                <a:latin typeface="Calibri"/>
                <a:ea typeface="Calibri"/>
                <a:cs typeface="Calibri"/>
                <a:sym typeface="Calibri"/>
              </a:rPr>
              <a:t>After the Daguerreotype process is over, Talbot’s process was improved by creating an image on glass instead of paper. As a result, the wet-collodion process is invented in the 1850’s. Today, plastic replaces the glass.</a:t>
            </a:r>
            <a:endParaRPr b="0" i="0" sz="1300" u="none" cap="none" strike="noStrike">
              <a:solidFill>
                <a:schemeClr val="dk1"/>
              </a:solidFill>
              <a:latin typeface="Calibri"/>
              <a:ea typeface="Calibri"/>
              <a:cs typeface="Calibri"/>
              <a:sym typeface="Calibri"/>
            </a:endParaRPr>
          </a:p>
        </p:txBody>
      </p:sp>
      <p:sp>
        <p:nvSpPr>
          <p:cNvPr id="659" name="Google Shape;659;p92"/>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p93"/>
          <p:cNvSpPr txBox="1"/>
          <p:nvPr>
            <p:ph idx="1" type="body"/>
          </p:nvPr>
        </p:nvSpPr>
        <p:spPr>
          <a:xfrm>
            <a:off x="575875" y="3517050"/>
            <a:ext cx="78468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rPr b="0" i="0" lang="en" sz="1800" u="none" cap="none" strike="noStrike">
                <a:solidFill>
                  <a:schemeClr val="dk1"/>
                </a:solidFill>
                <a:latin typeface="Quattrocento"/>
                <a:ea typeface="Quattrocento"/>
                <a:cs typeface="Quattrocento"/>
                <a:sym typeface="Quattrocento"/>
              </a:rPr>
              <a:t>This assignment will teach students how the enlarger functions, and how to “effect” the photo paper.  </a:t>
            </a:r>
            <a:endParaRPr/>
          </a:p>
        </p:txBody>
      </p:sp>
      <p:pic>
        <p:nvPicPr>
          <p:cNvPr descr="http://www.artsparx.com/images/bl_valuechart.gif" id="665" name="Google Shape;665;p93"/>
          <p:cNvPicPr preferRelativeResize="0"/>
          <p:nvPr/>
        </p:nvPicPr>
        <p:blipFill rotWithShape="1">
          <a:blip r:embed="rId3">
            <a:alphaModFix/>
          </a:blip>
          <a:srcRect b="0" l="0" r="0" t="0"/>
          <a:stretch/>
        </p:blipFill>
        <p:spPr>
          <a:xfrm>
            <a:off x="309282" y="1453682"/>
            <a:ext cx="8229600" cy="1815300"/>
          </a:xfrm>
          <a:prstGeom prst="rect">
            <a:avLst/>
          </a:prstGeom>
          <a:noFill/>
          <a:ln>
            <a:noFill/>
          </a:ln>
        </p:spPr>
      </p:pic>
      <p:sp>
        <p:nvSpPr>
          <p:cNvPr id="666" name="Google Shape;666;p93"/>
          <p:cNvSpPr txBox="1"/>
          <p:nvPr>
            <p:ph type="title"/>
          </p:nvPr>
        </p:nvSpPr>
        <p:spPr>
          <a:xfrm>
            <a:off x="1676400" y="933450"/>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Quattrocento"/>
              <a:buNone/>
            </a:pPr>
            <a:r>
              <a:rPr b="1" i="0" lang="en" sz="4800" u="none" cap="none" strike="noStrike">
                <a:solidFill>
                  <a:schemeClr val="dk1"/>
                </a:solidFill>
                <a:latin typeface="Quattrocento"/>
                <a:ea typeface="Quattrocento"/>
                <a:cs typeface="Quattrocento"/>
                <a:sym typeface="Quattrocento"/>
              </a:rPr>
              <a:t>First Assignment!!!</a:t>
            </a:r>
            <a:endParaRPr b="1" i="0" sz="4800" u="none" cap="none" strike="noStrike">
              <a:solidFill>
                <a:schemeClr val="dk1"/>
              </a:solidFill>
              <a:latin typeface="Quattrocento"/>
              <a:ea typeface="Quattrocento"/>
              <a:cs typeface="Quattrocento"/>
              <a:sym typeface="Quattrocen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1828800" y="42240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Inside, the oracles of Delphi gazed into silvery mirrors to see images form, while inhaling hallucinogenic gases. </a:t>
            </a:r>
            <a:endParaRPr b="1" i="0" sz="1800" u="none" cap="none" strike="noStrike">
              <a:solidFill>
                <a:schemeClr val="dk1"/>
              </a:solidFill>
              <a:latin typeface="Calibri"/>
              <a:ea typeface="Calibri"/>
              <a:cs typeface="Calibri"/>
              <a:sym typeface="Calibri"/>
            </a:endParaRPr>
          </a:p>
        </p:txBody>
      </p:sp>
      <p:pic>
        <p:nvPicPr>
          <p:cNvPr id="250" name="Google Shape;250;p42"/>
          <p:cNvPicPr preferRelativeResize="0"/>
          <p:nvPr>
            <p:ph idx="2" type="pic"/>
          </p:nvPr>
        </p:nvPicPr>
        <p:blipFill rotWithShape="1">
          <a:blip r:embed="rId3">
            <a:alphaModFix/>
          </a:blip>
          <a:srcRect b="12211" l="0" r="0" t="12219"/>
          <a:stretch/>
        </p:blipFill>
        <p:spPr>
          <a:xfrm>
            <a:off x="1752588" y="1027481"/>
            <a:ext cx="5486400" cy="3086100"/>
          </a:xfrm>
          <a:prstGeom prst="roundRect">
            <a:avLst>
              <a:gd fmla="val 16667" name="adj"/>
            </a:avLst>
          </a:prstGeom>
          <a:noFill/>
          <a:ln>
            <a:noFill/>
          </a:ln>
        </p:spPr>
      </p:pic>
      <p:sp>
        <p:nvSpPr>
          <p:cNvPr id="251" name="Google Shape;251;p42"/>
          <p:cNvSpPr txBox="1"/>
          <p:nvPr>
            <p:ph idx="1" type="body"/>
          </p:nvPr>
        </p:nvSpPr>
        <p:spPr>
          <a:xfrm>
            <a:off x="1752600" y="4141150"/>
            <a:ext cx="5486400" cy="603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The tripod chair sat over a volcanic  vent and fissure that released gasses, which contain the same psychotropic substance found in glue sniffing. The oracles saw images form on  the silver plate , which revealed prophecies that were sent from the God Apollo and given to the emperor, a God in human form.</a:t>
            </a:r>
            <a:endParaRPr b="0" i="0" sz="1200" u="none" cap="none" strike="noStrike">
              <a:solidFill>
                <a:schemeClr val="dk1"/>
              </a:solidFill>
              <a:latin typeface="Calibri"/>
              <a:ea typeface="Calibri"/>
              <a:cs typeface="Calibri"/>
              <a:sym typeface="Calibri"/>
            </a:endParaRPr>
          </a:p>
        </p:txBody>
      </p:sp>
      <p:sp>
        <p:nvSpPr>
          <p:cNvPr id="252" name="Google Shape;252;p42"/>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3"/>
          <p:cNvSpPr txBox="1"/>
          <p:nvPr>
            <p:ph type="title"/>
          </p:nvPr>
        </p:nvSpPr>
        <p:spPr>
          <a:xfrm>
            <a:off x="1726513" y="293150"/>
            <a:ext cx="5486400" cy="4251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Leonardo da Vinci, 1452-1519, studies nature to become a better painter and produces inventions.</a:t>
            </a:r>
            <a:endParaRPr b="1" i="0" sz="1800" u="none" cap="none" strike="noStrike">
              <a:solidFill>
                <a:schemeClr val="dk1"/>
              </a:solidFill>
              <a:latin typeface="Calibri"/>
              <a:ea typeface="Calibri"/>
              <a:cs typeface="Calibri"/>
              <a:sym typeface="Calibri"/>
            </a:endParaRPr>
          </a:p>
        </p:txBody>
      </p:sp>
      <p:pic>
        <p:nvPicPr>
          <p:cNvPr id="259" name="Google Shape;259;p43"/>
          <p:cNvPicPr preferRelativeResize="0"/>
          <p:nvPr>
            <p:ph idx="2" type="pic"/>
          </p:nvPr>
        </p:nvPicPr>
        <p:blipFill rotWithShape="1">
          <a:blip r:embed="rId3">
            <a:alphaModFix/>
          </a:blip>
          <a:srcRect b="0" l="0" r="0" t="0"/>
          <a:stretch/>
        </p:blipFill>
        <p:spPr>
          <a:xfrm>
            <a:off x="2399075" y="737242"/>
            <a:ext cx="4272857" cy="2999244"/>
          </a:xfrm>
          <a:prstGeom prst="rect">
            <a:avLst/>
          </a:prstGeom>
          <a:noFill/>
          <a:ln>
            <a:noFill/>
          </a:ln>
        </p:spPr>
      </p:pic>
      <p:sp>
        <p:nvSpPr>
          <p:cNvPr id="260" name="Google Shape;260;p43"/>
          <p:cNvSpPr txBox="1"/>
          <p:nvPr>
            <p:ph idx="1" type="body"/>
          </p:nvPr>
        </p:nvSpPr>
        <p:spPr>
          <a:xfrm>
            <a:off x="1944688" y="3796903"/>
            <a:ext cx="5486400" cy="60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Leonardo studies nature and anatomy to realistically  draw and paint the human figure. At the same time, he tries to invent machines  that imitate nature, such a flying machine and clocks to measure time.</a:t>
            </a:r>
            <a:endParaRPr b="0" i="0" sz="1400" u="none" cap="none" strike="noStrike">
              <a:solidFill>
                <a:schemeClr val="dk1"/>
              </a:solidFill>
              <a:latin typeface="Calibri"/>
              <a:ea typeface="Calibri"/>
              <a:cs typeface="Calibri"/>
              <a:sym typeface="Calibri"/>
            </a:endParaRPr>
          </a:p>
        </p:txBody>
      </p:sp>
      <p:sp>
        <p:nvSpPr>
          <p:cNvPr id="261" name="Google Shape;261;p43"/>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4"/>
          <p:cNvSpPr txBox="1"/>
          <p:nvPr>
            <p:ph type="title"/>
          </p:nvPr>
        </p:nvSpPr>
        <p:spPr>
          <a:xfrm>
            <a:off x="2081213" y="421975"/>
            <a:ext cx="5486400" cy="425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en" sz="1800" u="none" cap="none" strike="noStrike">
                <a:solidFill>
                  <a:schemeClr val="dk1"/>
                </a:solidFill>
                <a:latin typeface="Calibri"/>
                <a:ea typeface="Calibri"/>
                <a:cs typeface="Calibri"/>
                <a:sym typeface="Calibri"/>
              </a:rPr>
              <a:t>Leonardo dissects corpses to study the human body    </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1" lang="en" sz="1800">
                <a:solidFill>
                  <a:schemeClr val="dk1"/>
                </a:solidFill>
                <a:latin typeface="Calibri"/>
                <a:ea typeface="Calibri"/>
                <a:cs typeface="Calibri"/>
                <a:sym typeface="Calibri"/>
              </a:rPr>
              <a:t>       </a:t>
            </a:r>
            <a:r>
              <a:rPr b="1" i="0" lang="en" sz="1800" u="none" cap="none" strike="noStrike">
                <a:solidFill>
                  <a:schemeClr val="dk1"/>
                </a:solidFill>
                <a:latin typeface="Calibri"/>
                <a:ea typeface="Calibri"/>
                <a:cs typeface="Calibri"/>
                <a:sym typeface="Calibri"/>
              </a:rPr>
              <a:t>and records what he finds in his notebooks.</a:t>
            </a:r>
            <a:endParaRPr b="1" i="0" sz="1800" u="none" cap="none" strike="noStrike">
              <a:solidFill>
                <a:schemeClr val="dk1"/>
              </a:solidFill>
              <a:latin typeface="Calibri"/>
              <a:ea typeface="Calibri"/>
              <a:cs typeface="Calibri"/>
              <a:sym typeface="Calibri"/>
            </a:endParaRPr>
          </a:p>
        </p:txBody>
      </p:sp>
      <p:pic>
        <p:nvPicPr>
          <p:cNvPr id="268" name="Google Shape;268;p44"/>
          <p:cNvPicPr preferRelativeResize="0"/>
          <p:nvPr>
            <p:ph idx="2" type="pic"/>
          </p:nvPr>
        </p:nvPicPr>
        <p:blipFill rotWithShape="1">
          <a:blip r:embed="rId3">
            <a:alphaModFix/>
          </a:blip>
          <a:srcRect b="24500" l="0" r="0" t="24500"/>
          <a:stretch/>
        </p:blipFill>
        <p:spPr>
          <a:xfrm>
            <a:off x="1868488" y="916781"/>
            <a:ext cx="5484205" cy="3086100"/>
          </a:xfrm>
          <a:prstGeom prst="rect">
            <a:avLst/>
          </a:prstGeom>
          <a:noFill/>
          <a:ln>
            <a:noFill/>
          </a:ln>
        </p:spPr>
      </p:pic>
      <p:sp>
        <p:nvSpPr>
          <p:cNvPr id="269" name="Google Shape;269;p44"/>
          <p:cNvSpPr txBox="1"/>
          <p:nvPr>
            <p:ph idx="1" type="body"/>
          </p:nvPr>
        </p:nvSpPr>
        <p:spPr>
          <a:xfrm>
            <a:off x="1881425" y="4034025"/>
            <a:ext cx="5486400" cy="685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 sz="1400" u="none" cap="none" strike="noStrike">
                <a:solidFill>
                  <a:schemeClr val="dk1"/>
                </a:solidFill>
                <a:latin typeface="Calibri"/>
                <a:ea typeface="Calibri"/>
                <a:cs typeface="Calibri"/>
                <a:sym typeface="Calibri"/>
              </a:rPr>
              <a:t>This leads to many discoveries which influence his designs, </a:t>
            </a:r>
            <a:endParaRPr/>
          </a:p>
          <a:p>
            <a:pPr indent="0" lvl="0" marL="0" marR="0" rtl="0" algn="ctr">
              <a:lnSpc>
                <a:spcPct val="90000"/>
              </a:lnSpc>
              <a:spcBef>
                <a:spcPts val="320"/>
              </a:spcBef>
              <a:spcAft>
                <a:spcPts val="0"/>
              </a:spcAft>
              <a:buClr>
                <a:schemeClr val="dk1"/>
              </a:buClr>
              <a:buFont typeface="Calibri"/>
              <a:buNone/>
            </a:pPr>
            <a:r>
              <a:rPr b="0" i="0" lang="en" sz="1600" u="none" cap="none" strike="noStrike">
                <a:solidFill>
                  <a:schemeClr val="dk1"/>
                </a:solidFill>
                <a:latin typeface="Calibri"/>
                <a:ea typeface="Calibri"/>
                <a:cs typeface="Calibri"/>
                <a:sym typeface="Calibri"/>
              </a:rPr>
              <a:t>and humanity…</a:t>
            </a:r>
            <a:endParaRPr/>
          </a:p>
          <a:p>
            <a:pPr indent="0" lvl="0" marL="0" marR="0" rtl="0" algn="ctr">
              <a:lnSpc>
                <a:spcPct val="90000"/>
              </a:lnSpc>
              <a:spcBef>
                <a:spcPts val="180"/>
              </a:spcBef>
              <a:spcAft>
                <a:spcPts val="0"/>
              </a:spcAft>
              <a:buClr>
                <a:schemeClr val="dk1"/>
              </a:buClr>
              <a:buFont typeface="Calibri"/>
              <a:buNone/>
            </a:pPr>
            <a:r>
              <a:t/>
            </a:r>
            <a:endParaRPr b="0" i="0" sz="900" u="none" cap="none" strike="noStrike">
              <a:solidFill>
                <a:schemeClr val="dk1"/>
              </a:solidFill>
              <a:latin typeface="Calibri"/>
              <a:ea typeface="Calibri"/>
              <a:cs typeface="Calibri"/>
              <a:sym typeface="Calibri"/>
            </a:endParaRPr>
          </a:p>
          <a:p>
            <a:pPr indent="0" lvl="0" marL="0" marR="0" rtl="0" algn="ctr">
              <a:lnSpc>
                <a:spcPct val="90000"/>
              </a:lnSpc>
              <a:spcBef>
                <a:spcPts val="180"/>
              </a:spcBef>
              <a:spcAft>
                <a:spcPts val="0"/>
              </a:spcAft>
              <a:buClr>
                <a:schemeClr val="dk1"/>
              </a:buClr>
              <a:buFont typeface="Calibri"/>
              <a:buNone/>
            </a:pPr>
            <a:r>
              <a:rPr b="0" i="0" lang="en" sz="900" u="none" cap="none" strike="noStrike">
                <a:solidFill>
                  <a:schemeClr val="dk1"/>
                </a:solidFill>
                <a:latin typeface="Calibri"/>
                <a:ea typeface="Calibri"/>
                <a:cs typeface="Calibri"/>
                <a:sym typeface="Calibri"/>
              </a:rPr>
              <a:t>…and photography.</a:t>
            </a:r>
            <a:endParaRPr b="0" i="0" sz="900" u="none" cap="none" strike="noStrike">
              <a:solidFill>
                <a:schemeClr val="dk1"/>
              </a:solidFill>
              <a:latin typeface="Calibri"/>
              <a:ea typeface="Calibri"/>
              <a:cs typeface="Calibri"/>
              <a:sym typeface="Calibri"/>
            </a:endParaRPr>
          </a:p>
        </p:txBody>
      </p:sp>
      <p:sp>
        <p:nvSpPr>
          <p:cNvPr id="270" name="Google Shape;270;p44"/>
          <p:cNvSpPr txBox="1"/>
          <p:nvPr>
            <p:ph idx="1" type="body"/>
          </p:nvPr>
        </p:nvSpPr>
        <p:spPr>
          <a:xfrm>
            <a:off x="6804244" y="4854251"/>
            <a:ext cx="2562000" cy="34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lang="en">
                <a:solidFill>
                  <a:schemeClr val="dk1"/>
                </a:solidFill>
                <a:latin typeface="Calibri"/>
                <a:ea typeface="Calibri"/>
                <a:cs typeface="Calibri"/>
                <a:sym typeface="Calibri"/>
              </a:rPr>
              <a:t>A Brief History of Photography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6" name="Google Shape;276;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