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Roboto Slab"/>
      <p:regular r:id="rId11"/>
      <p:bold r:id="rId12"/>
    </p:embeddedFon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RobotoSlab-regular.fntdata"/><Relationship Id="rId10" Type="http://schemas.openxmlformats.org/officeDocument/2006/relationships/slide" Target="slides/slide6.xml"/><Relationship Id="rId13" Type="http://schemas.openxmlformats.org/officeDocument/2006/relationships/font" Target="fonts/Roboto-regular.fntdata"/><Relationship Id="rId12"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699" cy="665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399"/>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8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7999"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899"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199" cy="1506299"/>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799"/>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099"/>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8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image" Target="../media/image01.png"/><Relationship Id="rId5" Type="http://schemas.openxmlformats.org/officeDocument/2006/relationships/image" Target="../media/image00.png"/><Relationship Id="rId6"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a:t>When Art and Pride Collide</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rPr lang="en">
                <a:solidFill>
                  <a:srgbClr val="F6B26B"/>
                </a:solidFill>
              </a:rPr>
              <a:t>CS Advisory</a:t>
            </a:r>
            <a:br>
              <a:rPr lang="en">
                <a:solidFill>
                  <a:srgbClr val="F6B26B"/>
                </a:solidFill>
              </a:rPr>
            </a:br>
            <a:r>
              <a:rPr lang="en">
                <a:solidFill>
                  <a:srgbClr val="F6B26B"/>
                </a:solidFill>
              </a:rPr>
              <a:t>Object Art Project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What’s Going On ?</a:t>
            </a:r>
          </a:p>
        </p:txBody>
      </p:sp>
      <p:sp>
        <p:nvSpPr>
          <p:cNvPr id="70" name="Shape 70"/>
          <p:cNvSpPr txBox="1"/>
          <p:nvPr>
            <p:ph idx="1" type="body"/>
          </p:nvPr>
        </p:nvSpPr>
        <p:spPr>
          <a:xfrm>
            <a:off x="387900" y="1489825"/>
            <a:ext cx="3999899" cy="3078899"/>
          </a:xfrm>
          <a:prstGeom prst="rect">
            <a:avLst/>
          </a:prstGeom>
        </p:spPr>
        <p:txBody>
          <a:bodyPr anchorCtr="0" anchor="t" bIns="91425" lIns="91425" rIns="91425" tIns="91425">
            <a:noAutofit/>
          </a:bodyPr>
          <a:lstStyle/>
          <a:p>
            <a:pPr lvl="0" rtl="0">
              <a:spcBef>
                <a:spcPts val="0"/>
              </a:spcBef>
              <a:buNone/>
            </a:pPr>
            <a:r>
              <a:rPr lang="en" sz="1600"/>
              <a:t>Have you noticed that newly renovated open area in the commons near the front entrance?</a:t>
            </a:r>
          </a:p>
          <a:p>
            <a:pPr lvl="0" rtl="0">
              <a:spcBef>
                <a:spcPts val="0"/>
              </a:spcBef>
              <a:buNone/>
            </a:pPr>
            <a:r>
              <a:rPr lang="en" sz="1600"/>
              <a:t>That area is being prepped for a school-wide art project that YOU are invited to be a part of!</a:t>
            </a:r>
          </a:p>
          <a:p>
            <a:pPr lvl="0" rtl="0">
              <a:spcBef>
                <a:spcPts val="0"/>
              </a:spcBef>
              <a:buNone/>
            </a:pPr>
            <a:r>
              <a:rPr lang="en" sz="1600"/>
              <a:t>The form of art to fill this space is referred to as object art.</a:t>
            </a:r>
          </a:p>
          <a:p>
            <a:pPr lvl="0">
              <a:spcBef>
                <a:spcPts val="0"/>
              </a:spcBef>
              <a:buNone/>
            </a:pPr>
            <a:r>
              <a:t/>
            </a:r>
            <a:endParaRPr/>
          </a:p>
        </p:txBody>
      </p:sp>
      <p:pic>
        <p:nvPicPr>
          <p:cNvPr id="71" name="Shape 71"/>
          <p:cNvPicPr preferRelativeResize="0"/>
          <p:nvPr/>
        </p:nvPicPr>
        <p:blipFill>
          <a:blip r:embed="rId3">
            <a:alphaModFix/>
          </a:blip>
          <a:stretch>
            <a:fillRect/>
          </a:stretch>
        </p:blipFill>
        <p:spPr>
          <a:xfrm>
            <a:off x="4564800" y="1353900"/>
            <a:ext cx="4286423" cy="32148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What’s Object Art ?</a:t>
            </a:r>
          </a:p>
        </p:txBody>
      </p:sp>
      <p:sp>
        <p:nvSpPr>
          <p:cNvPr id="77" name="Shape 77"/>
          <p:cNvSpPr txBox="1"/>
          <p:nvPr>
            <p:ph idx="1" type="body"/>
          </p:nvPr>
        </p:nvSpPr>
        <p:spPr>
          <a:xfrm>
            <a:off x="387900" y="1489825"/>
            <a:ext cx="3999899" cy="3078899"/>
          </a:xfrm>
          <a:prstGeom prst="rect">
            <a:avLst/>
          </a:prstGeom>
        </p:spPr>
        <p:txBody>
          <a:bodyPr anchorCtr="0" anchor="t" bIns="91425" lIns="91425" rIns="91425" tIns="91425">
            <a:noAutofit/>
          </a:bodyPr>
          <a:lstStyle/>
          <a:p>
            <a:pPr lvl="0">
              <a:spcBef>
                <a:spcPts val="0"/>
              </a:spcBef>
              <a:buNone/>
            </a:pPr>
            <a:r>
              <a:rPr lang="en" sz="1600"/>
              <a:t>It’s a larger art piece that is made out of several smaller objects.</a:t>
            </a:r>
          </a:p>
        </p:txBody>
      </p:sp>
      <p:pic>
        <p:nvPicPr>
          <p:cNvPr id="78" name="Shape 78"/>
          <p:cNvPicPr preferRelativeResize="0"/>
          <p:nvPr/>
        </p:nvPicPr>
        <p:blipFill>
          <a:blip r:embed="rId3">
            <a:alphaModFix/>
          </a:blip>
          <a:stretch>
            <a:fillRect/>
          </a:stretch>
        </p:blipFill>
        <p:spPr>
          <a:xfrm>
            <a:off x="4668400" y="489024"/>
            <a:ext cx="4165449" cy="41654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Pride</a:t>
            </a:r>
          </a:p>
        </p:txBody>
      </p:sp>
      <p:sp>
        <p:nvSpPr>
          <p:cNvPr id="84" name="Shape 84"/>
          <p:cNvSpPr txBox="1"/>
          <p:nvPr>
            <p:ph idx="1" type="body"/>
          </p:nvPr>
        </p:nvSpPr>
        <p:spPr>
          <a:xfrm>
            <a:off x="387900" y="1489825"/>
            <a:ext cx="3999899" cy="3078899"/>
          </a:xfrm>
          <a:prstGeom prst="rect">
            <a:avLst/>
          </a:prstGeom>
        </p:spPr>
        <p:txBody>
          <a:bodyPr anchorCtr="0" anchor="t" bIns="91425" lIns="91425" rIns="91425" tIns="91425">
            <a:noAutofit/>
          </a:bodyPr>
          <a:lstStyle/>
          <a:p>
            <a:pPr lvl="0" rtl="0">
              <a:spcBef>
                <a:spcPts val="0"/>
              </a:spcBef>
              <a:buNone/>
            </a:pPr>
            <a:r>
              <a:rPr lang="en" sz="1600"/>
              <a:t>We’re asking each advisory to THINK OF and DONATE objects that they feel represent PRIDE !</a:t>
            </a:r>
          </a:p>
          <a:p>
            <a:pPr lvl="0" rtl="0">
              <a:spcBef>
                <a:spcPts val="0"/>
              </a:spcBef>
              <a:buNone/>
            </a:pPr>
            <a:r>
              <a:rPr lang="en" sz="1600"/>
              <a:t>What KIND of pride ? That’s entirely up to YOU and YOUR ADVISORY to decide ! </a:t>
            </a:r>
          </a:p>
          <a:p>
            <a:pPr lvl="0" rtl="0">
              <a:spcBef>
                <a:spcPts val="0"/>
              </a:spcBef>
              <a:buNone/>
            </a:pPr>
            <a:r>
              <a:rPr lang="en" sz="1600"/>
              <a:t>You might be asked however to explain how your donated object represents pride (the story behind the donated object or objects)</a:t>
            </a:r>
          </a:p>
          <a:p>
            <a:pPr lvl="0">
              <a:spcBef>
                <a:spcPts val="0"/>
              </a:spcBef>
              <a:buNone/>
            </a:pPr>
            <a:r>
              <a:t/>
            </a:r>
            <a:endParaRPr/>
          </a:p>
        </p:txBody>
      </p:sp>
      <p:pic>
        <p:nvPicPr>
          <p:cNvPr id="85" name="Shape 85"/>
          <p:cNvPicPr preferRelativeResize="0"/>
          <p:nvPr/>
        </p:nvPicPr>
        <p:blipFill>
          <a:blip r:embed="rId3">
            <a:alphaModFix/>
          </a:blip>
          <a:stretch>
            <a:fillRect/>
          </a:stretch>
        </p:blipFill>
        <p:spPr>
          <a:xfrm>
            <a:off x="6889425" y="1313825"/>
            <a:ext cx="2072775" cy="1411899"/>
          </a:xfrm>
          <a:prstGeom prst="rect">
            <a:avLst/>
          </a:prstGeom>
          <a:noFill/>
          <a:ln>
            <a:noFill/>
          </a:ln>
        </p:spPr>
      </p:pic>
      <p:pic>
        <p:nvPicPr>
          <p:cNvPr id="86" name="Shape 86"/>
          <p:cNvPicPr preferRelativeResize="0"/>
          <p:nvPr/>
        </p:nvPicPr>
        <p:blipFill>
          <a:blip r:embed="rId4">
            <a:alphaModFix/>
          </a:blip>
          <a:stretch>
            <a:fillRect/>
          </a:stretch>
        </p:blipFill>
        <p:spPr>
          <a:xfrm>
            <a:off x="4607250" y="2895437"/>
            <a:ext cx="2132924" cy="1599687"/>
          </a:xfrm>
          <a:prstGeom prst="rect">
            <a:avLst/>
          </a:prstGeom>
          <a:noFill/>
          <a:ln>
            <a:noFill/>
          </a:ln>
        </p:spPr>
      </p:pic>
      <p:pic>
        <p:nvPicPr>
          <p:cNvPr id="87" name="Shape 87"/>
          <p:cNvPicPr preferRelativeResize="0"/>
          <p:nvPr/>
        </p:nvPicPr>
        <p:blipFill>
          <a:blip r:embed="rId5">
            <a:alphaModFix/>
          </a:blip>
          <a:stretch>
            <a:fillRect/>
          </a:stretch>
        </p:blipFill>
        <p:spPr>
          <a:xfrm>
            <a:off x="6889425" y="2895425"/>
            <a:ext cx="2132933" cy="1599700"/>
          </a:xfrm>
          <a:prstGeom prst="rect">
            <a:avLst/>
          </a:prstGeom>
          <a:noFill/>
          <a:ln>
            <a:noFill/>
          </a:ln>
        </p:spPr>
      </p:pic>
      <p:pic>
        <p:nvPicPr>
          <p:cNvPr id="88" name="Shape 88"/>
          <p:cNvPicPr preferRelativeResize="0"/>
          <p:nvPr/>
        </p:nvPicPr>
        <p:blipFill>
          <a:blip r:embed="rId6">
            <a:alphaModFix/>
          </a:blip>
          <a:stretch>
            <a:fillRect/>
          </a:stretch>
        </p:blipFill>
        <p:spPr>
          <a:xfrm>
            <a:off x="4607250" y="1313825"/>
            <a:ext cx="2072775" cy="1380753"/>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Leave Your Mark</a:t>
            </a:r>
          </a:p>
        </p:txBody>
      </p:sp>
      <p:sp>
        <p:nvSpPr>
          <p:cNvPr id="94" name="Shape 94"/>
          <p:cNvSpPr txBox="1"/>
          <p:nvPr>
            <p:ph idx="1" type="body"/>
          </p:nvPr>
        </p:nvSpPr>
        <p:spPr>
          <a:xfrm>
            <a:off x="387900" y="1489825"/>
            <a:ext cx="3999899" cy="3078899"/>
          </a:xfrm>
          <a:prstGeom prst="rect">
            <a:avLst/>
          </a:prstGeom>
        </p:spPr>
        <p:txBody>
          <a:bodyPr anchorCtr="0" anchor="t" bIns="91425" lIns="91425" rIns="91425" tIns="91425">
            <a:noAutofit/>
          </a:bodyPr>
          <a:lstStyle/>
          <a:p>
            <a:pPr lvl="0" rtl="0">
              <a:spcBef>
                <a:spcPts val="0"/>
              </a:spcBef>
              <a:buNone/>
            </a:pPr>
            <a:r>
              <a:rPr lang="en" sz="1600"/>
              <a:t>ALL of these donated objects will be collected and turned into a piece of ART</a:t>
            </a:r>
          </a:p>
          <a:p>
            <a:pPr lvl="0" rtl="0">
              <a:spcBef>
                <a:spcPts val="0"/>
              </a:spcBef>
              <a:buNone/>
            </a:pPr>
            <a:r>
              <a:rPr lang="en" sz="1600"/>
              <a:t>This art piece will be permanently displayed within the commons</a:t>
            </a:r>
          </a:p>
          <a:p>
            <a:pPr lvl="0">
              <a:spcBef>
                <a:spcPts val="0"/>
              </a:spcBef>
              <a:buNone/>
            </a:pPr>
            <a:r>
              <a:rPr lang="en" sz="1600"/>
              <a:t>What a great way to illustrate how YOUR story (told through your object and interpretation of pride) can fit into the bigger story that is SANDBURG high school and the LEGACY we all leave here.</a:t>
            </a:r>
          </a:p>
        </p:txBody>
      </p:sp>
      <p:pic>
        <p:nvPicPr>
          <p:cNvPr id="95" name="Shape 95"/>
          <p:cNvPicPr preferRelativeResize="0"/>
          <p:nvPr/>
        </p:nvPicPr>
        <p:blipFill>
          <a:blip r:embed="rId3">
            <a:alphaModFix/>
          </a:blip>
          <a:stretch>
            <a:fillRect/>
          </a:stretch>
        </p:blipFill>
        <p:spPr>
          <a:xfrm>
            <a:off x="5304575" y="290925"/>
            <a:ext cx="3053825" cy="45616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Specifics:</a:t>
            </a:r>
          </a:p>
        </p:txBody>
      </p:sp>
      <p:sp>
        <p:nvSpPr>
          <p:cNvPr id="101" name="Shape 101"/>
          <p:cNvSpPr txBox="1"/>
          <p:nvPr>
            <p:ph idx="1" type="body"/>
          </p:nvPr>
        </p:nvSpPr>
        <p:spPr>
          <a:xfrm>
            <a:off x="387900" y="1489825"/>
            <a:ext cx="3999899" cy="3078899"/>
          </a:xfrm>
          <a:prstGeom prst="rect">
            <a:avLst/>
          </a:prstGeom>
        </p:spPr>
        <p:txBody>
          <a:bodyPr anchorCtr="0" anchor="t" bIns="91425" lIns="91425" rIns="91425" tIns="91425">
            <a:noAutofit/>
          </a:bodyPr>
          <a:lstStyle/>
          <a:p>
            <a:pPr indent="-330200" lvl="0" marL="457200" rtl="0">
              <a:spcBef>
                <a:spcPts val="0"/>
              </a:spcBef>
              <a:buSzPct val="100000"/>
              <a:buAutoNum type="arabicParenR"/>
            </a:pPr>
            <a:r>
              <a:rPr lang="en" sz="1600"/>
              <a:t>Objects must fit into the bag given to your advisory teacher(s).</a:t>
            </a:r>
          </a:p>
          <a:p>
            <a:pPr indent="-330200" lvl="0" marL="457200" rtl="0">
              <a:spcBef>
                <a:spcPts val="0"/>
              </a:spcBef>
              <a:buSzPct val="100000"/>
              <a:buAutoNum type="arabicParenR"/>
            </a:pPr>
            <a:r>
              <a:rPr lang="en" sz="1600"/>
              <a:t>Objects within reason: no glass, weapons, or inappropriate images.</a:t>
            </a:r>
          </a:p>
          <a:p>
            <a:pPr indent="-330200" lvl="0" marL="457200" rtl="0">
              <a:spcBef>
                <a:spcPts val="0"/>
              </a:spcBef>
              <a:buSzPct val="100000"/>
              <a:buAutoNum type="arabicParenR"/>
            </a:pPr>
            <a:r>
              <a:rPr lang="en" sz="1600"/>
              <a:t>Objects must be donated no later than Monday, Feb 29th.</a:t>
            </a:r>
          </a:p>
          <a:p>
            <a:pPr indent="-330200" lvl="0" marL="457200" rtl="0">
              <a:spcBef>
                <a:spcPts val="0"/>
              </a:spcBef>
              <a:buSzPct val="100000"/>
              <a:buAutoNum type="arabicParenR"/>
            </a:pPr>
            <a:r>
              <a:rPr lang="en" sz="1600"/>
              <a:t>Please submit a brief description with each object as to how you believe the object represents pride.</a:t>
            </a:r>
          </a:p>
        </p:txBody>
      </p:sp>
      <p:pic>
        <p:nvPicPr>
          <p:cNvPr id="102" name="Shape 102"/>
          <p:cNvPicPr preferRelativeResize="0"/>
          <p:nvPr/>
        </p:nvPicPr>
        <p:blipFill>
          <a:blip r:embed="rId3">
            <a:alphaModFix/>
          </a:blip>
          <a:stretch>
            <a:fillRect/>
          </a:stretch>
        </p:blipFill>
        <p:spPr>
          <a:xfrm>
            <a:off x="4768500" y="1425149"/>
            <a:ext cx="4191424" cy="31435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